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15"/>
  </p:notesMasterIdLst>
  <p:sldIdLst>
    <p:sldId id="256" r:id="rId6"/>
    <p:sldId id="264" r:id="rId7"/>
    <p:sldId id="259" r:id="rId8"/>
    <p:sldId id="260" r:id="rId9"/>
    <p:sldId id="263" r:id="rId10"/>
    <p:sldId id="331" r:id="rId11"/>
    <p:sldId id="265" r:id="rId12"/>
    <p:sldId id="267" r:id="rId13"/>
    <p:sldId id="33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A99E"/>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3762" autoAdjust="0"/>
  </p:normalViewPr>
  <p:slideViewPr>
    <p:cSldViewPr snapToGrid="0">
      <p:cViewPr>
        <p:scale>
          <a:sx n="70" d="100"/>
          <a:sy n="70" d="100"/>
        </p:scale>
        <p:origin x="1164" y="-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70" d="100"/>
          <a:sy n="70" d="100"/>
        </p:scale>
        <p:origin x="230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D9AD7-AC37-474F-A999-0F5AB9A0158C}" type="datetimeFigureOut">
              <a:rPr lang="en-GB" smtClean="0"/>
              <a:t>26/10/2018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51FF77-72DB-4123-8B7F-691179C6CDD4}" type="slidenum">
              <a:rPr lang="en-GB" smtClean="0"/>
              <a:t>‹#›</a:t>
            </a:fld>
            <a:endParaRPr lang="en-GB"/>
          </a:p>
        </p:txBody>
      </p:sp>
    </p:spTree>
    <p:extLst>
      <p:ext uri="{BB962C8B-B14F-4D97-AF65-F5344CB8AC3E}">
        <p14:creationId xmlns:p14="http://schemas.microsoft.com/office/powerpoint/2010/main" val="172493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6451FF77-72DB-4123-8B7F-691179C6CDD4}" type="slidenum">
              <a:rPr lang="en-GB" smtClean="0"/>
              <a:t>2</a:t>
            </a:fld>
            <a:endParaRPr lang="en-GB"/>
          </a:p>
        </p:txBody>
      </p:sp>
    </p:spTree>
    <p:extLst>
      <p:ext uri="{BB962C8B-B14F-4D97-AF65-F5344CB8AC3E}">
        <p14:creationId xmlns:p14="http://schemas.microsoft.com/office/powerpoint/2010/main" val="2260777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51FF77-72DB-4123-8B7F-691179C6CDD4}" type="slidenum">
              <a:rPr lang="en-GB" smtClean="0"/>
              <a:t>3</a:t>
            </a:fld>
            <a:endParaRPr lang="en-GB"/>
          </a:p>
        </p:txBody>
      </p:sp>
    </p:spTree>
    <p:extLst>
      <p:ext uri="{BB962C8B-B14F-4D97-AF65-F5344CB8AC3E}">
        <p14:creationId xmlns:p14="http://schemas.microsoft.com/office/powerpoint/2010/main" val="222036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51FF77-72DB-4123-8B7F-691179C6CDD4}" type="slidenum">
              <a:rPr lang="en-GB" smtClean="0"/>
              <a:t>4</a:t>
            </a:fld>
            <a:endParaRPr lang="en-GB"/>
          </a:p>
        </p:txBody>
      </p:sp>
    </p:spTree>
    <p:extLst>
      <p:ext uri="{BB962C8B-B14F-4D97-AF65-F5344CB8AC3E}">
        <p14:creationId xmlns:p14="http://schemas.microsoft.com/office/powerpoint/2010/main" val="1019723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6451FF77-72DB-4123-8B7F-691179C6CDD4}" type="slidenum">
              <a:rPr lang="en-GB" smtClean="0"/>
              <a:t>6</a:t>
            </a:fld>
            <a:endParaRPr lang="en-GB"/>
          </a:p>
        </p:txBody>
      </p:sp>
    </p:spTree>
    <p:extLst>
      <p:ext uri="{BB962C8B-B14F-4D97-AF65-F5344CB8AC3E}">
        <p14:creationId xmlns:p14="http://schemas.microsoft.com/office/powerpoint/2010/main" val="298690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51FF77-72DB-4123-8B7F-691179C6CDD4}" type="slidenum">
              <a:rPr lang="en-GB" smtClean="0"/>
              <a:t>7</a:t>
            </a:fld>
            <a:endParaRPr lang="en-GB"/>
          </a:p>
        </p:txBody>
      </p:sp>
    </p:spTree>
    <p:extLst>
      <p:ext uri="{BB962C8B-B14F-4D97-AF65-F5344CB8AC3E}">
        <p14:creationId xmlns:p14="http://schemas.microsoft.com/office/powerpoint/2010/main" val="3245688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51FF77-72DB-4123-8B7F-691179C6CDD4}" type="slidenum">
              <a:rPr lang="en-GB" smtClean="0"/>
              <a:t>8</a:t>
            </a:fld>
            <a:endParaRPr lang="en-GB"/>
          </a:p>
        </p:txBody>
      </p:sp>
    </p:spTree>
    <p:extLst>
      <p:ext uri="{BB962C8B-B14F-4D97-AF65-F5344CB8AC3E}">
        <p14:creationId xmlns:p14="http://schemas.microsoft.com/office/powerpoint/2010/main" val="1589330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51FF77-72DB-4123-8B7F-691179C6CDD4}" type="slidenum">
              <a:rPr lang="en-GB" smtClean="0"/>
              <a:t>9</a:t>
            </a:fld>
            <a:endParaRPr lang="en-GB"/>
          </a:p>
        </p:txBody>
      </p:sp>
    </p:spTree>
    <p:extLst>
      <p:ext uri="{BB962C8B-B14F-4D97-AF65-F5344CB8AC3E}">
        <p14:creationId xmlns:p14="http://schemas.microsoft.com/office/powerpoint/2010/main" val="2688767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creen">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a:xfrm>
            <a:off x="0" y="0"/>
            <a:ext cx="9144000" cy="6858000"/>
          </a:xfrm>
          <a:prstGeom prst="rect">
            <a:avLst/>
          </a:prstGeom>
        </p:spPr>
        <p:txBody>
          <a:bodyPr/>
          <a:lstStyle>
            <a:lvl1pPr marL="0" indent="0" algn="l">
              <a:buNone/>
              <a:defRPr sz="1100">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8" name="Text Placeholder 11"/>
          <p:cNvSpPr>
            <a:spLocks noGrp="1"/>
          </p:cNvSpPr>
          <p:nvPr>
            <p:ph type="body" sz="quarter" idx="10" hasCustomPrompt="1"/>
          </p:nvPr>
        </p:nvSpPr>
        <p:spPr>
          <a:xfrm>
            <a:off x="3595372" y="4318919"/>
            <a:ext cx="2050671" cy="2943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ctr">
              <a:buNone/>
              <a:defRPr sz="16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dirty="0"/>
              <a:t>Presenter and date</a:t>
            </a:r>
            <a:endParaRPr lang="en-GB" dirty="0"/>
          </a:p>
        </p:txBody>
      </p:sp>
      <p:sp>
        <p:nvSpPr>
          <p:cNvPr id="13" name="Text Placeholder 12"/>
          <p:cNvSpPr>
            <a:spLocks noGrp="1"/>
          </p:cNvSpPr>
          <p:nvPr>
            <p:ph type="body" sz="quarter" idx="11" hasCustomPrompt="1"/>
          </p:nvPr>
        </p:nvSpPr>
        <p:spPr>
          <a:xfrm>
            <a:off x="3195871" y="3918573"/>
            <a:ext cx="2827615" cy="405102"/>
          </a:xfrm>
          <a:prstGeom prst="rect">
            <a:avLst/>
          </a:prstGeom>
          <a:solidFill>
            <a:schemeClr val="tx1"/>
          </a:solidFill>
          <a:ln>
            <a:solidFill>
              <a:schemeClr val="tx1"/>
            </a:solidFill>
          </a:ln>
        </p:spPr>
        <p:txBody>
          <a:bodyPr wrap="none" lIns="72000" tIns="36000" rIns="72000" bIns="36000" anchor="ctr" anchorCtr="0">
            <a:spAutoFit/>
          </a:bodyPr>
          <a:lstStyle>
            <a:lvl1pPr marL="0" indent="0" algn="ctr">
              <a:buNone/>
              <a:defRPr sz="2400" cap="all" baseline="0">
                <a:solidFill>
                  <a:schemeClr val="bg1"/>
                </a:solidFill>
                <a:latin typeface="Arial Narrow" panose="020B0606020202030204" pitchFamily="34" charset="0"/>
              </a:defRPr>
            </a:lvl1pPr>
          </a:lstStyle>
          <a:p>
            <a:pPr lvl="0"/>
            <a:r>
              <a:rPr lang="en-GB" dirty="0">
                <a:latin typeface="Arial Narrow" panose="020B0606020202030204" pitchFamily="34" charset="0"/>
              </a:rPr>
              <a:t>Presentation title</a:t>
            </a:r>
            <a:endParaRPr lang="en-GB" dirty="0"/>
          </a:p>
        </p:txBody>
      </p:sp>
      <p:sp>
        <p:nvSpPr>
          <p:cNvPr id="9" name="Picture Placeholder 4"/>
          <p:cNvSpPr>
            <a:spLocks noGrp="1"/>
          </p:cNvSpPr>
          <p:nvPr userDrawn="1"/>
        </p:nvSpPr>
        <p:spPr>
          <a:xfrm>
            <a:off x="3618590" y="1622084"/>
            <a:ext cx="1950889" cy="163080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3" name="Picture Placeholder 2"/>
          <p:cNvSpPr>
            <a:spLocks noGrp="1"/>
          </p:cNvSpPr>
          <p:nvPr>
            <p:ph type="pic" sz="quarter" idx="13"/>
          </p:nvPr>
        </p:nvSpPr>
        <p:spPr>
          <a:xfrm>
            <a:off x="3624072" y="1630667"/>
            <a:ext cx="1950889" cy="16308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800"/>
            </a:lvl1pPr>
          </a:lstStyle>
          <a:p>
            <a:r>
              <a:rPr lang="en-US"/>
              <a:t>Click icon to add picture</a:t>
            </a:r>
            <a:endParaRPr lang="en-GB" dirty="0"/>
          </a:p>
        </p:txBody>
      </p:sp>
      <p:sp>
        <p:nvSpPr>
          <p:cNvPr id="16" name="Text Placeholder 2"/>
          <p:cNvSpPr>
            <a:spLocks noGrp="1"/>
          </p:cNvSpPr>
          <p:nvPr>
            <p:ph type="body" sz="quarter" idx="16" hasCustomPrompt="1"/>
          </p:nvPr>
        </p:nvSpPr>
        <p:spPr>
          <a:xfrm>
            <a:off x="2654652" y="34608"/>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
        <p:nvSpPr>
          <p:cNvPr id="17" name="Text Placeholder 2"/>
          <p:cNvSpPr>
            <a:spLocks noGrp="1"/>
          </p:cNvSpPr>
          <p:nvPr>
            <p:ph type="body" sz="quarter" idx="17" hasCustomPrompt="1"/>
          </p:nvPr>
        </p:nvSpPr>
        <p:spPr>
          <a:xfrm>
            <a:off x="2658462" y="6618875"/>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Tree>
    <p:extLst>
      <p:ext uri="{BB962C8B-B14F-4D97-AF65-F5344CB8AC3E}">
        <p14:creationId xmlns:p14="http://schemas.microsoft.com/office/powerpoint/2010/main" val="2028196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style 1">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11561" y="3573016"/>
            <a:ext cx="7704856" cy="1512168"/>
          </a:xfrm>
          <a:prstGeom prst="rect">
            <a:avLst/>
          </a:prstGeom>
        </p:spPr>
        <p:txBody>
          <a:bodyPr/>
          <a:lstStyle>
            <a:lvl1pPr algn="ctr">
              <a:spcBef>
                <a:spcPts val="0"/>
              </a:spcBef>
              <a:buNone/>
              <a:defRPr sz="4000" b="1" baseline="0">
                <a:latin typeface="Arial" pitchFamily="34" charset="0"/>
                <a:cs typeface="Arial" pitchFamily="34" charset="0"/>
              </a:defRPr>
            </a:lvl1pPr>
            <a:lvl2pPr algn="ctr">
              <a:defRPr sz="4000" b="1">
                <a:latin typeface="Arial" pitchFamily="34" charset="0"/>
                <a:cs typeface="Arial" pitchFamily="34" charset="0"/>
              </a:defRPr>
            </a:lvl2pPr>
            <a:lvl3pPr algn="ctr">
              <a:defRPr sz="4000" b="1">
                <a:latin typeface="Arial" pitchFamily="34" charset="0"/>
                <a:cs typeface="Arial" pitchFamily="34" charset="0"/>
              </a:defRPr>
            </a:lvl3pPr>
            <a:lvl4pPr algn="ctr">
              <a:defRPr sz="4000" b="1">
                <a:latin typeface="Arial" pitchFamily="34" charset="0"/>
                <a:cs typeface="Arial" pitchFamily="34" charset="0"/>
              </a:defRPr>
            </a:lvl4pPr>
            <a:lvl5pPr algn="ctr">
              <a:defRPr sz="4000" b="1">
                <a:latin typeface="Arial" pitchFamily="34" charset="0"/>
                <a:cs typeface="Arial" pitchFamily="34" charset="0"/>
              </a:defRPr>
            </a:lvl5pPr>
          </a:lstStyle>
          <a:p>
            <a:pPr lvl="0"/>
            <a:r>
              <a:rPr lang="en-US" dirty="0"/>
              <a:t>Click to edit title</a:t>
            </a:r>
          </a:p>
        </p:txBody>
      </p:sp>
      <p:sp>
        <p:nvSpPr>
          <p:cNvPr id="8" name="Content Placeholder 6"/>
          <p:cNvSpPr>
            <a:spLocks noGrp="1"/>
          </p:cNvSpPr>
          <p:nvPr>
            <p:ph sz="quarter" idx="14" hasCustomPrompt="1"/>
          </p:nvPr>
        </p:nvSpPr>
        <p:spPr>
          <a:xfrm>
            <a:off x="611560" y="4797152"/>
            <a:ext cx="7705353" cy="576064"/>
          </a:xfrm>
          <a:prstGeom prst="rect">
            <a:avLst/>
          </a:prstGeom>
        </p:spPr>
        <p:txBody>
          <a:bodyPr/>
          <a:lstStyle>
            <a:lvl1pPr algn="ctr">
              <a:spcBef>
                <a:spcPts val="0"/>
              </a:spcBef>
              <a:buNone/>
              <a:defRPr sz="2800" b="0" baseline="0">
                <a:solidFill>
                  <a:schemeClr val="tx1">
                    <a:lumMod val="50000"/>
                    <a:lumOff val="50000"/>
                  </a:schemeClr>
                </a:solidFill>
                <a:latin typeface="Arial" pitchFamily="34" charset="0"/>
                <a:cs typeface="Arial" pitchFamily="34" charset="0"/>
              </a:defRPr>
            </a:lvl1pPr>
            <a:lvl2pPr algn="ctr">
              <a:defRPr sz="4000" b="1">
                <a:latin typeface="Arial" pitchFamily="34" charset="0"/>
                <a:cs typeface="Arial" pitchFamily="34" charset="0"/>
              </a:defRPr>
            </a:lvl2pPr>
            <a:lvl3pPr algn="ctr">
              <a:defRPr sz="4000" b="1">
                <a:latin typeface="Arial" pitchFamily="34" charset="0"/>
                <a:cs typeface="Arial" pitchFamily="34" charset="0"/>
              </a:defRPr>
            </a:lvl3pPr>
            <a:lvl4pPr algn="ctr">
              <a:defRPr sz="4000" b="1">
                <a:latin typeface="Arial" pitchFamily="34" charset="0"/>
                <a:cs typeface="Arial" pitchFamily="34" charset="0"/>
              </a:defRPr>
            </a:lvl4pPr>
            <a:lvl5pPr algn="ctr">
              <a:defRPr sz="4000" b="1">
                <a:latin typeface="Arial" pitchFamily="34" charset="0"/>
                <a:cs typeface="Arial" pitchFamily="34" charset="0"/>
              </a:defRPr>
            </a:lvl5pPr>
          </a:lstStyle>
          <a:p>
            <a:pPr lvl="0"/>
            <a:r>
              <a:rPr lang="en-US" dirty="0"/>
              <a:t>Click to edit presenter’s name </a:t>
            </a:r>
          </a:p>
        </p:txBody>
      </p:sp>
      <p:sp>
        <p:nvSpPr>
          <p:cNvPr id="9" name="Content Placeholder 6"/>
          <p:cNvSpPr>
            <a:spLocks noGrp="1"/>
          </p:cNvSpPr>
          <p:nvPr>
            <p:ph sz="quarter" idx="15" hasCustomPrompt="1"/>
          </p:nvPr>
        </p:nvSpPr>
        <p:spPr>
          <a:xfrm>
            <a:off x="611560" y="5373216"/>
            <a:ext cx="7705353" cy="576064"/>
          </a:xfrm>
          <a:prstGeom prst="rect">
            <a:avLst/>
          </a:prstGeom>
        </p:spPr>
        <p:txBody>
          <a:bodyPr/>
          <a:lstStyle>
            <a:lvl1pPr algn="ctr">
              <a:spcBef>
                <a:spcPts val="0"/>
              </a:spcBef>
              <a:buNone/>
              <a:defRPr sz="1600" b="0" baseline="0">
                <a:solidFill>
                  <a:schemeClr val="tx1"/>
                </a:solidFill>
                <a:latin typeface="Arial" pitchFamily="34" charset="0"/>
                <a:cs typeface="Arial" pitchFamily="34" charset="0"/>
              </a:defRPr>
            </a:lvl1pPr>
            <a:lvl2pPr algn="ctr">
              <a:defRPr sz="4000" b="1">
                <a:latin typeface="Arial" pitchFamily="34" charset="0"/>
                <a:cs typeface="Arial" pitchFamily="34" charset="0"/>
              </a:defRPr>
            </a:lvl2pPr>
            <a:lvl3pPr algn="ctr">
              <a:defRPr sz="4000" b="1">
                <a:latin typeface="Arial" pitchFamily="34" charset="0"/>
                <a:cs typeface="Arial" pitchFamily="34" charset="0"/>
              </a:defRPr>
            </a:lvl3pPr>
            <a:lvl4pPr algn="ctr">
              <a:defRPr sz="4000" b="1">
                <a:latin typeface="Arial" pitchFamily="34" charset="0"/>
                <a:cs typeface="Arial" pitchFamily="34" charset="0"/>
              </a:defRPr>
            </a:lvl4pPr>
            <a:lvl5pPr algn="ctr">
              <a:defRPr sz="4000" b="1">
                <a:latin typeface="Arial" pitchFamily="34" charset="0"/>
                <a:cs typeface="Arial" pitchFamily="34" charset="0"/>
              </a:defRPr>
            </a:lvl5pPr>
          </a:lstStyle>
          <a:p>
            <a:pPr lvl="0"/>
            <a:r>
              <a:rPr lang="en-US" dirty="0"/>
              <a:t>Click to edit date (</a:t>
            </a:r>
            <a:r>
              <a:rPr lang="en-US" dirty="0" err="1"/>
              <a:t>eg</a:t>
            </a:r>
            <a:r>
              <a:rPr lang="en-US" dirty="0"/>
              <a:t> 10 July 2011)</a:t>
            </a:r>
          </a:p>
        </p:txBody>
      </p:sp>
      <p:pic>
        <p:nvPicPr>
          <p:cNvPr id="6" name="Picture 5" descr="Intro slide set-slide6.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2634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style 2">
    <p:spTree>
      <p:nvGrpSpPr>
        <p:cNvPr id="1" name=""/>
        <p:cNvGrpSpPr/>
        <p:nvPr/>
      </p:nvGrpSpPr>
      <p:grpSpPr>
        <a:xfrm>
          <a:off x="0" y="0"/>
          <a:ext cx="0" cy="0"/>
          <a:chOff x="0" y="0"/>
          <a:chExt cx="0" cy="0"/>
        </a:xfrm>
      </p:grpSpPr>
      <p:pic>
        <p:nvPicPr>
          <p:cNvPr id="9" name="Picture 8" descr="Intro slide set-slide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descr="Intro slide set-slide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Content Placeholder 6"/>
          <p:cNvSpPr>
            <a:spLocks noGrp="1"/>
          </p:cNvSpPr>
          <p:nvPr>
            <p:ph sz="quarter" idx="13" hasCustomPrompt="1"/>
          </p:nvPr>
        </p:nvSpPr>
        <p:spPr>
          <a:xfrm>
            <a:off x="611561" y="3573016"/>
            <a:ext cx="7704856" cy="1512168"/>
          </a:xfrm>
          <a:prstGeom prst="rect">
            <a:avLst/>
          </a:prstGeom>
        </p:spPr>
        <p:txBody>
          <a:bodyPr/>
          <a:lstStyle>
            <a:lvl1pPr algn="ctr">
              <a:spcBef>
                <a:spcPts val="0"/>
              </a:spcBef>
              <a:buNone/>
              <a:defRPr sz="4000" b="1" baseline="0">
                <a:latin typeface="Arial" pitchFamily="34" charset="0"/>
                <a:cs typeface="Arial" pitchFamily="34" charset="0"/>
              </a:defRPr>
            </a:lvl1pPr>
            <a:lvl2pPr algn="ctr">
              <a:defRPr sz="4000" b="1">
                <a:latin typeface="Arial" pitchFamily="34" charset="0"/>
                <a:cs typeface="Arial" pitchFamily="34" charset="0"/>
              </a:defRPr>
            </a:lvl2pPr>
            <a:lvl3pPr algn="ctr">
              <a:defRPr sz="4000" b="1">
                <a:latin typeface="Arial" pitchFamily="34" charset="0"/>
                <a:cs typeface="Arial" pitchFamily="34" charset="0"/>
              </a:defRPr>
            </a:lvl3pPr>
            <a:lvl4pPr algn="ctr">
              <a:defRPr sz="4000" b="1">
                <a:latin typeface="Arial" pitchFamily="34" charset="0"/>
                <a:cs typeface="Arial" pitchFamily="34" charset="0"/>
              </a:defRPr>
            </a:lvl4pPr>
            <a:lvl5pPr algn="ctr">
              <a:defRPr sz="4000" b="1">
                <a:latin typeface="Arial" pitchFamily="34" charset="0"/>
                <a:cs typeface="Arial" pitchFamily="34" charset="0"/>
              </a:defRPr>
            </a:lvl5pPr>
          </a:lstStyle>
          <a:p>
            <a:pPr lvl="0"/>
            <a:r>
              <a:rPr lang="en-US" dirty="0"/>
              <a:t>Click to </a:t>
            </a:r>
            <a:r>
              <a:rPr lang="en-US"/>
              <a:t>edit title</a:t>
            </a:r>
            <a:endParaRPr lang="en-US" dirty="0"/>
          </a:p>
        </p:txBody>
      </p:sp>
      <p:sp>
        <p:nvSpPr>
          <p:cNvPr id="7" name="Content Placeholder 6"/>
          <p:cNvSpPr>
            <a:spLocks noGrp="1"/>
          </p:cNvSpPr>
          <p:nvPr>
            <p:ph sz="quarter" idx="14" hasCustomPrompt="1"/>
          </p:nvPr>
        </p:nvSpPr>
        <p:spPr>
          <a:xfrm>
            <a:off x="611560" y="4797152"/>
            <a:ext cx="7705353" cy="576064"/>
          </a:xfrm>
          <a:prstGeom prst="rect">
            <a:avLst/>
          </a:prstGeom>
        </p:spPr>
        <p:txBody>
          <a:bodyPr/>
          <a:lstStyle>
            <a:lvl1pPr algn="ctr">
              <a:spcBef>
                <a:spcPts val="0"/>
              </a:spcBef>
              <a:buNone/>
              <a:defRPr sz="2800" b="0" baseline="0">
                <a:solidFill>
                  <a:schemeClr val="tx1">
                    <a:lumMod val="75000"/>
                    <a:lumOff val="25000"/>
                  </a:schemeClr>
                </a:solidFill>
                <a:latin typeface="Arial" pitchFamily="34" charset="0"/>
                <a:cs typeface="Arial" pitchFamily="34" charset="0"/>
              </a:defRPr>
            </a:lvl1pPr>
            <a:lvl2pPr algn="ctr">
              <a:defRPr sz="4000" b="1">
                <a:latin typeface="Arial" pitchFamily="34" charset="0"/>
                <a:cs typeface="Arial" pitchFamily="34" charset="0"/>
              </a:defRPr>
            </a:lvl2pPr>
            <a:lvl3pPr algn="ctr">
              <a:defRPr sz="4000" b="1">
                <a:latin typeface="Arial" pitchFamily="34" charset="0"/>
                <a:cs typeface="Arial" pitchFamily="34" charset="0"/>
              </a:defRPr>
            </a:lvl3pPr>
            <a:lvl4pPr algn="ctr">
              <a:defRPr sz="4000" b="1">
                <a:latin typeface="Arial" pitchFamily="34" charset="0"/>
                <a:cs typeface="Arial" pitchFamily="34" charset="0"/>
              </a:defRPr>
            </a:lvl4pPr>
            <a:lvl5pPr algn="ctr">
              <a:defRPr sz="4000" b="1">
                <a:latin typeface="Arial" pitchFamily="34" charset="0"/>
                <a:cs typeface="Arial" pitchFamily="34" charset="0"/>
              </a:defRPr>
            </a:lvl5pPr>
          </a:lstStyle>
          <a:p>
            <a:pPr lvl="0"/>
            <a:r>
              <a:rPr lang="en-US" dirty="0"/>
              <a:t>Click to edit presenter’s name </a:t>
            </a:r>
          </a:p>
        </p:txBody>
      </p:sp>
      <p:sp>
        <p:nvSpPr>
          <p:cNvPr id="11" name="Content Placeholder 6"/>
          <p:cNvSpPr>
            <a:spLocks noGrp="1"/>
          </p:cNvSpPr>
          <p:nvPr>
            <p:ph sz="quarter" idx="15" hasCustomPrompt="1"/>
          </p:nvPr>
        </p:nvSpPr>
        <p:spPr>
          <a:xfrm>
            <a:off x="611560" y="5373216"/>
            <a:ext cx="7705353" cy="576064"/>
          </a:xfrm>
          <a:prstGeom prst="rect">
            <a:avLst/>
          </a:prstGeom>
        </p:spPr>
        <p:txBody>
          <a:bodyPr/>
          <a:lstStyle>
            <a:lvl1pPr algn="ctr">
              <a:spcBef>
                <a:spcPts val="0"/>
              </a:spcBef>
              <a:buNone/>
              <a:defRPr sz="1600" b="0" baseline="0">
                <a:solidFill>
                  <a:schemeClr val="tx1"/>
                </a:solidFill>
                <a:latin typeface="Arial" pitchFamily="34" charset="0"/>
                <a:cs typeface="Arial" pitchFamily="34" charset="0"/>
              </a:defRPr>
            </a:lvl1pPr>
            <a:lvl2pPr algn="ctr">
              <a:defRPr sz="4000" b="1">
                <a:latin typeface="Arial" pitchFamily="34" charset="0"/>
                <a:cs typeface="Arial" pitchFamily="34" charset="0"/>
              </a:defRPr>
            </a:lvl2pPr>
            <a:lvl3pPr algn="ctr">
              <a:defRPr sz="4000" b="1">
                <a:latin typeface="Arial" pitchFamily="34" charset="0"/>
                <a:cs typeface="Arial" pitchFamily="34" charset="0"/>
              </a:defRPr>
            </a:lvl3pPr>
            <a:lvl4pPr algn="ctr">
              <a:defRPr sz="4000" b="1">
                <a:latin typeface="Arial" pitchFamily="34" charset="0"/>
                <a:cs typeface="Arial" pitchFamily="34" charset="0"/>
              </a:defRPr>
            </a:lvl4pPr>
            <a:lvl5pPr algn="ctr">
              <a:defRPr sz="4000" b="1">
                <a:latin typeface="Arial" pitchFamily="34" charset="0"/>
                <a:cs typeface="Arial" pitchFamily="34" charset="0"/>
              </a:defRPr>
            </a:lvl5pPr>
          </a:lstStyle>
          <a:p>
            <a:pPr lvl="0"/>
            <a:r>
              <a:rPr lang="en-US" dirty="0"/>
              <a:t>Click to edit date (</a:t>
            </a:r>
            <a:r>
              <a:rPr lang="en-US" dirty="0" err="1"/>
              <a:t>eg</a:t>
            </a:r>
            <a:r>
              <a:rPr lang="en-US" dirty="0"/>
              <a:t> 10 July 2011)</a:t>
            </a:r>
          </a:p>
        </p:txBody>
      </p:sp>
    </p:spTree>
    <p:extLst>
      <p:ext uri="{BB962C8B-B14F-4D97-AF65-F5344CB8AC3E}">
        <p14:creationId xmlns:p14="http://schemas.microsoft.com/office/powerpoint/2010/main" val="3098664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style 1">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468313" y="44624"/>
            <a:ext cx="8496300" cy="1295400"/>
          </a:xfrm>
          <a:prstGeom prst="rect">
            <a:avLst/>
          </a:prstGeom>
        </p:spPr>
        <p:txBody>
          <a:bodyPr/>
          <a:lstStyle>
            <a:lvl1pPr>
              <a:buNone/>
              <a:defRPr sz="4400">
                <a:solidFill>
                  <a:schemeClr val="bg1"/>
                </a:solidFill>
                <a:latin typeface="Arial" pitchFamily="34" charset="0"/>
                <a:cs typeface="Arial" pitchFamily="34" charset="0"/>
              </a:defRPr>
            </a:lvl1pPr>
          </a:lstStyle>
          <a:p>
            <a:pPr lvl="0"/>
            <a:r>
              <a:rPr lang="en-US" dirty="0"/>
              <a:t>Click to edit title</a:t>
            </a:r>
            <a:endParaRPr lang="en-GB" dirty="0"/>
          </a:p>
        </p:txBody>
      </p:sp>
      <p:sp>
        <p:nvSpPr>
          <p:cNvPr id="7" name="Content Placeholder 6"/>
          <p:cNvSpPr>
            <a:spLocks noGrp="1"/>
          </p:cNvSpPr>
          <p:nvPr>
            <p:ph sz="quarter" idx="12" hasCustomPrompt="1"/>
          </p:nvPr>
        </p:nvSpPr>
        <p:spPr>
          <a:xfrm>
            <a:off x="468313" y="1844825"/>
            <a:ext cx="8496300" cy="4536926"/>
          </a:xfrm>
          <a:prstGeom prst="rect">
            <a:avLst/>
          </a:prstGeom>
        </p:spPr>
        <p:txBody>
          <a:bodyPr/>
          <a:lstStyle>
            <a:lvl1pPr>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text</a:t>
            </a:r>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972458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style 2">
    <p:spTree>
      <p:nvGrpSpPr>
        <p:cNvPr id="1" name=""/>
        <p:cNvGrpSpPr/>
        <p:nvPr/>
      </p:nvGrpSpPr>
      <p:grpSpPr>
        <a:xfrm>
          <a:off x="0" y="0"/>
          <a:ext cx="0" cy="0"/>
          <a:chOff x="0" y="0"/>
          <a:chExt cx="0" cy="0"/>
        </a:xfrm>
      </p:grpSpPr>
      <p:sp>
        <p:nvSpPr>
          <p:cNvPr id="6" name="Content Placeholder 4"/>
          <p:cNvSpPr>
            <a:spLocks noGrp="1"/>
          </p:cNvSpPr>
          <p:nvPr>
            <p:ph sz="quarter" idx="11" hasCustomPrompt="1"/>
          </p:nvPr>
        </p:nvSpPr>
        <p:spPr>
          <a:xfrm>
            <a:off x="468313" y="44624"/>
            <a:ext cx="8496300" cy="1295400"/>
          </a:xfrm>
          <a:prstGeom prst="rect">
            <a:avLst/>
          </a:prstGeom>
        </p:spPr>
        <p:txBody>
          <a:bodyPr/>
          <a:lstStyle>
            <a:lvl1pPr>
              <a:buNone/>
              <a:defRPr sz="4400">
                <a:solidFill>
                  <a:schemeClr val="bg1"/>
                </a:solidFill>
                <a:latin typeface="Arial" pitchFamily="34" charset="0"/>
                <a:cs typeface="Arial" pitchFamily="34" charset="0"/>
              </a:defRPr>
            </a:lvl1pPr>
          </a:lstStyle>
          <a:p>
            <a:pPr lvl="0"/>
            <a:r>
              <a:rPr lang="en-US" dirty="0"/>
              <a:t>Click to edit title</a:t>
            </a:r>
            <a:endParaRPr lang="en-GB" dirty="0"/>
          </a:p>
        </p:txBody>
      </p:sp>
      <p:sp>
        <p:nvSpPr>
          <p:cNvPr id="7" name="Content Placeholder 6"/>
          <p:cNvSpPr>
            <a:spLocks noGrp="1"/>
          </p:cNvSpPr>
          <p:nvPr>
            <p:ph sz="quarter" idx="12" hasCustomPrompt="1"/>
          </p:nvPr>
        </p:nvSpPr>
        <p:spPr>
          <a:xfrm>
            <a:off x="468313" y="1844824"/>
            <a:ext cx="3887663" cy="4536927"/>
          </a:xfrm>
          <a:prstGeom prst="rect">
            <a:avLst/>
          </a:prstGeom>
        </p:spPr>
        <p:txBody>
          <a:bodyPr/>
          <a:lstStyle>
            <a:lvl1pPr>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10" name="Content Placeholder 6"/>
          <p:cNvSpPr>
            <a:spLocks noGrp="1"/>
          </p:cNvSpPr>
          <p:nvPr>
            <p:ph sz="quarter" idx="13" hasCustomPrompt="1"/>
          </p:nvPr>
        </p:nvSpPr>
        <p:spPr>
          <a:xfrm>
            <a:off x="4644777" y="1844824"/>
            <a:ext cx="4031679" cy="4536927"/>
          </a:xfrm>
          <a:prstGeom prst="rect">
            <a:avLst/>
          </a:prstGeom>
        </p:spPr>
        <p:txBody>
          <a:bodyPr/>
          <a:lstStyle>
            <a:lvl1pPr>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text</a:t>
            </a:r>
            <a:endParaRPr lang="en-GB" dirty="0"/>
          </a:p>
        </p:txBody>
      </p:sp>
    </p:spTree>
    <p:extLst>
      <p:ext uri="{BB962C8B-B14F-4D97-AF65-F5344CB8AC3E}">
        <p14:creationId xmlns:p14="http://schemas.microsoft.com/office/powerpoint/2010/main" val="618441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slide style 1">
    <p:spTree>
      <p:nvGrpSpPr>
        <p:cNvPr id="1" name=""/>
        <p:cNvGrpSpPr/>
        <p:nvPr/>
      </p:nvGrpSpPr>
      <p:grpSpPr>
        <a:xfrm>
          <a:off x="0" y="0"/>
          <a:ext cx="0" cy="0"/>
          <a:chOff x="0" y="0"/>
          <a:chExt cx="0" cy="0"/>
        </a:xfrm>
      </p:grpSpPr>
      <p:sp>
        <p:nvSpPr>
          <p:cNvPr id="3" name="Picture Placeholder 1"/>
          <p:cNvSpPr>
            <a:spLocks noGrp="1"/>
          </p:cNvSpPr>
          <p:nvPr userDrawn="1"/>
        </p:nvSpPr>
        <p:spPr>
          <a:xfrm>
            <a:off x="0" y="202332"/>
            <a:ext cx="9144000" cy="6453336"/>
          </a:xfrm>
          <a:prstGeom prst="rect">
            <a:avLst/>
          </a:prstGeom>
        </p:spPr>
      </p:sp>
      <p:sp>
        <p:nvSpPr>
          <p:cNvPr id="4" name="Text Placeholder 2"/>
          <p:cNvSpPr>
            <a:spLocks noGrp="1"/>
          </p:cNvSpPr>
          <p:nvPr userDrawn="1"/>
        </p:nvSpPr>
        <p:spPr>
          <a:xfrm>
            <a:off x="395288" y="6295628"/>
            <a:ext cx="8281168" cy="288032"/>
          </a:xfrm>
          <a:prstGeom prst="rect">
            <a:avLst/>
          </a:prstGeom>
        </p:spPr>
        <p:txBody>
          <a:bodyPr/>
          <a:lstStyle>
            <a:lvl1pPr marL="342900" indent="-342900" algn="r" defTabSz="914400" rtl="0" eaLnBrk="1" latinLnBrk="0" hangingPunct="1">
              <a:spcBef>
                <a:spcPct val="20000"/>
              </a:spcBef>
              <a:buFont typeface="Arial" pitchFamily="34" charset="0"/>
              <a:buNone/>
              <a:defRPr sz="9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sp>
        <p:nvSpPr>
          <p:cNvPr id="14" name="Picture Placeholder 13"/>
          <p:cNvSpPr>
            <a:spLocks noGrp="1"/>
          </p:cNvSpPr>
          <p:nvPr>
            <p:ph type="pic" sz="quarter" idx="12"/>
          </p:nvPr>
        </p:nvSpPr>
        <p:spPr>
          <a:xfrm>
            <a:off x="0" y="980728"/>
            <a:ext cx="9144000" cy="5472608"/>
          </a:xfrm>
          <a:prstGeom prst="rect">
            <a:avLst/>
          </a:prstGeom>
        </p:spPr>
        <p:txBody>
          <a:bodyPr/>
          <a:lstStyle>
            <a:lvl1pPr>
              <a:defRPr/>
            </a:lvl1pPr>
          </a:lstStyle>
          <a:p>
            <a:r>
              <a:rPr lang="en-GB"/>
              <a:t>Drag picture to placeholder or click icon to add</a:t>
            </a:r>
            <a:endParaRPr lang="en-GB" dirty="0"/>
          </a:p>
        </p:txBody>
      </p:sp>
      <p:pic>
        <p:nvPicPr>
          <p:cNvPr id="8" name="Picture 7" descr="Bottom bann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11516"/>
            <a:ext cx="9144000" cy="446484"/>
          </a:xfrm>
          <a:prstGeom prst="rect">
            <a:avLst/>
          </a:prstGeom>
        </p:spPr>
      </p:pic>
      <p:pic>
        <p:nvPicPr>
          <p:cNvPr id="9" name="Picture 8" descr="2 Top banner.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1009055"/>
          </a:xfrm>
          <a:prstGeom prst="rect">
            <a:avLst/>
          </a:prstGeom>
        </p:spPr>
      </p:pic>
      <p:sp>
        <p:nvSpPr>
          <p:cNvPr id="10" name="Content Placeholder 4"/>
          <p:cNvSpPr>
            <a:spLocks noGrp="1"/>
          </p:cNvSpPr>
          <p:nvPr>
            <p:ph sz="quarter" idx="11" hasCustomPrompt="1"/>
          </p:nvPr>
        </p:nvSpPr>
        <p:spPr>
          <a:xfrm>
            <a:off x="468313" y="44624"/>
            <a:ext cx="8496300" cy="1295400"/>
          </a:xfrm>
          <a:prstGeom prst="rect">
            <a:avLst/>
          </a:prstGeom>
        </p:spPr>
        <p:txBody>
          <a:bodyPr/>
          <a:lstStyle>
            <a:lvl1pPr>
              <a:buNone/>
              <a:defRPr sz="4400">
                <a:solidFill>
                  <a:schemeClr val="bg1"/>
                </a:solidFill>
                <a:latin typeface="Arial" pitchFamily="34" charset="0"/>
                <a:cs typeface="Arial" pitchFamily="34" charset="0"/>
              </a:defRPr>
            </a:lvl1pPr>
          </a:lstStyle>
          <a:p>
            <a:pPr lvl="0"/>
            <a:r>
              <a:rPr lang="en-US" dirty="0"/>
              <a:t>Click to edit title</a:t>
            </a:r>
            <a:endParaRPr lang="en-GB" dirty="0"/>
          </a:p>
        </p:txBody>
      </p:sp>
      <p:sp>
        <p:nvSpPr>
          <p:cNvPr id="11" name="Text Placeholder 11"/>
          <p:cNvSpPr>
            <a:spLocks noGrp="1"/>
          </p:cNvSpPr>
          <p:nvPr>
            <p:ph type="body" sz="quarter" idx="13" hasCustomPrompt="1"/>
          </p:nvPr>
        </p:nvSpPr>
        <p:spPr>
          <a:xfrm>
            <a:off x="395288" y="6093296"/>
            <a:ext cx="8281168" cy="288032"/>
          </a:xfrm>
          <a:prstGeom prst="rect">
            <a:avLst/>
          </a:prstGeom>
        </p:spPr>
        <p:txBody>
          <a:bodyPr/>
          <a:lstStyle>
            <a:lvl1pPr algn="r">
              <a:buNone/>
              <a:defRPr sz="900">
                <a:latin typeface="Arial" pitchFamily="34" charset="0"/>
                <a:cs typeface="Arial" pitchFamily="34" charset="0"/>
              </a:defRPr>
            </a:lvl1pPr>
          </a:lstStyle>
          <a:p>
            <a:pPr lvl="0"/>
            <a:r>
              <a:rPr lang="en-US" dirty="0"/>
              <a:t>Click to edit caption </a:t>
            </a:r>
            <a:r>
              <a:rPr lang="en-GB" sz="900" kern="1200" dirty="0">
                <a:solidFill>
                  <a:schemeClr val="tx1"/>
                </a:solidFill>
                <a:latin typeface="Arial" pitchFamily="34" charset="0"/>
                <a:ea typeface="+mn-ea"/>
                <a:cs typeface="Arial" pitchFamily="34" charset="0"/>
              </a:rPr>
              <a:t>©</a:t>
            </a:r>
            <a:r>
              <a:rPr lang="en-GB" sz="900" kern="1200" baseline="0" dirty="0">
                <a:solidFill>
                  <a:schemeClr val="tx1"/>
                </a:solidFill>
                <a:latin typeface="Arial" pitchFamily="34" charset="0"/>
                <a:ea typeface="+mn-ea"/>
                <a:cs typeface="Arial" pitchFamily="34" charset="0"/>
              </a:rPr>
              <a:t>  </a:t>
            </a:r>
            <a:r>
              <a:rPr lang="en-US" dirty="0"/>
              <a:t>DNPA </a:t>
            </a:r>
            <a:endParaRPr lang="en-GB" dirty="0"/>
          </a:p>
        </p:txBody>
      </p:sp>
    </p:spTree>
    <p:extLst>
      <p:ext uri="{BB962C8B-B14F-4D97-AF65-F5344CB8AC3E}">
        <p14:creationId xmlns:p14="http://schemas.microsoft.com/office/powerpoint/2010/main" val="4070584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slide style 2">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395288" y="6093296"/>
            <a:ext cx="8281168" cy="288032"/>
          </a:xfrm>
          <a:prstGeom prst="rect">
            <a:avLst/>
          </a:prstGeom>
        </p:spPr>
        <p:txBody>
          <a:bodyPr/>
          <a:lstStyle>
            <a:lvl1pPr>
              <a:buNone/>
              <a:defRPr sz="900">
                <a:latin typeface="Arial" pitchFamily="34" charset="0"/>
                <a:cs typeface="Arial" pitchFamily="34" charset="0"/>
              </a:defRPr>
            </a:lvl1pPr>
          </a:lstStyle>
          <a:p>
            <a:pPr lvl="0"/>
            <a:r>
              <a:rPr lang="en-US" dirty="0"/>
              <a:t>Click to edit caption </a:t>
            </a:r>
            <a:r>
              <a:rPr lang="en-GB" sz="900" kern="1200" dirty="0">
                <a:solidFill>
                  <a:schemeClr val="tx1"/>
                </a:solidFill>
                <a:latin typeface="Arial" pitchFamily="34" charset="0"/>
                <a:ea typeface="+mn-ea"/>
                <a:cs typeface="Arial" pitchFamily="34" charset="0"/>
              </a:rPr>
              <a:t>©</a:t>
            </a:r>
            <a:r>
              <a:rPr lang="en-GB" sz="900" kern="1200" baseline="0" dirty="0">
                <a:solidFill>
                  <a:schemeClr val="tx1"/>
                </a:solidFill>
                <a:latin typeface="Arial" pitchFamily="34" charset="0"/>
                <a:ea typeface="+mn-ea"/>
                <a:cs typeface="Arial" pitchFamily="34" charset="0"/>
              </a:rPr>
              <a:t>  </a:t>
            </a:r>
            <a:r>
              <a:rPr lang="en-US" dirty="0"/>
              <a:t>DNPA </a:t>
            </a:r>
            <a:endParaRPr lang="en-GB" dirty="0"/>
          </a:p>
        </p:txBody>
      </p:sp>
      <p:sp>
        <p:nvSpPr>
          <p:cNvPr id="13" name="Picture Placeholder 8"/>
          <p:cNvSpPr>
            <a:spLocks noGrp="1"/>
          </p:cNvSpPr>
          <p:nvPr>
            <p:ph type="pic" sz="quarter" idx="12" hasCustomPrompt="1"/>
          </p:nvPr>
        </p:nvSpPr>
        <p:spPr>
          <a:xfrm>
            <a:off x="467544" y="1196752"/>
            <a:ext cx="5328592" cy="4248472"/>
          </a:xfrm>
          <a:prstGeom prst="rect">
            <a:avLst/>
          </a:prstGeom>
          <a:effectLst>
            <a:outerShdw blurRad="50800" dist="38100" dir="2700000" algn="tl" rotWithShape="0">
              <a:prstClr val="black">
                <a:alpha val="40000"/>
              </a:prstClr>
            </a:outerShdw>
          </a:effectLst>
        </p:spPr>
        <p:txBody>
          <a:bodyPr/>
          <a:lstStyle>
            <a:lvl1pPr>
              <a:defRPr/>
            </a:lvl1pPr>
          </a:lstStyle>
          <a:p>
            <a:r>
              <a:rPr lang="en-GB" dirty="0"/>
              <a:t>Click icon to edit picture</a:t>
            </a:r>
          </a:p>
        </p:txBody>
      </p:sp>
      <p:sp>
        <p:nvSpPr>
          <p:cNvPr id="14" name="Picture Placeholder 8"/>
          <p:cNvSpPr>
            <a:spLocks noGrp="1"/>
          </p:cNvSpPr>
          <p:nvPr>
            <p:ph type="pic" sz="quarter" idx="13" hasCustomPrompt="1"/>
          </p:nvPr>
        </p:nvSpPr>
        <p:spPr>
          <a:xfrm>
            <a:off x="6228184" y="1196752"/>
            <a:ext cx="2467640" cy="1967443"/>
          </a:xfrm>
          <a:prstGeom prst="rect">
            <a:avLst/>
          </a:prstGeom>
          <a:effectLst>
            <a:outerShdw blurRad="50800" dist="38100" dir="2700000" algn="tl" rotWithShape="0">
              <a:prstClr val="black">
                <a:alpha val="40000"/>
              </a:prstClr>
            </a:outerShdw>
          </a:effectLst>
        </p:spPr>
        <p:txBody>
          <a:bodyPr/>
          <a:lstStyle>
            <a:lvl1pPr>
              <a:defRPr/>
            </a:lvl1pPr>
          </a:lstStyle>
          <a:p>
            <a:r>
              <a:rPr lang="en-GB" dirty="0"/>
              <a:t>Click icon to edit picture</a:t>
            </a:r>
          </a:p>
        </p:txBody>
      </p:sp>
      <p:sp>
        <p:nvSpPr>
          <p:cNvPr id="16" name="Picture Placeholder 8"/>
          <p:cNvSpPr>
            <a:spLocks noGrp="1"/>
          </p:cNvSpPr>
          <p:nvPr>
            <p:ph type="pic" sz="quarter" idx="14" hasCustomPrompt="1"/>
          </p:nvPr>
        </p:nvSpPr>
        <p:spPr>
          <a:xfrm>
            <a:off x="6228184" y="3477781"/>
            <a:ext cx="2467640" cy="1967443"/>
          </a:xfrm>
          <a:prstGeom prst="rect">
            <a:avLst/>
          </a:prstGeom>
          <a:effectLst>
            <a:outerShdw blurRad="50800" dist="38100" dir="2700000" algn="tl" rotWithShape="0">
              <a:prstClr val="black">
                <a:alpha val="40000"/>
              </a:prstClr>
            </a:outerShdw>
          </a:effectLst>
        </p:spPr>
        <p:txBody>
          <a:bodyPr/>
          <a:lstStyle>
            <a:lvl1pPr>
              <a:defRPr/>
            </a:lvl1pPr>
          </a:lstStyle>
          <a:p>
            <a:r>
              <a:rPr lang="en-GB" dirty="0"/>
              <a:t>Click icon to edit picture</a:t>
            </a:r>
          </a:p>
        </p:txBody>
      </p:sp>
      <p:sp>
        <p:nvSpPr>
          <p:cNvPr id="8" name="Content Placeholder 4"/>
          <p:cNvSpPr>
            <a:spLocks noGrp="1"/>
          </p:cNvSpPr>
          <p:nvPr>
            <p:ph sz="quarter" idx="15" hasCustomPrompt="1"/>
          </p:nvPr>
        </p:nvSpPr>
        <p:spPr>
          <a:xfrm>
            <a:off x="468313" y="44624"/>
            <a:ext cx="8496300" cy="1295400"/>
          </a:xfrm>
          <a:prstGeom prst="rect">
            <a:avLst/>
          </a:prstGeom>
        </p:spPr>
        <p:txBody>
          <a:bodyPr/>
          <a:lstStyle>
            <a:lvl1pPr>
              <a:buNone/>
              <a:defRPr sz="4400">
                <a:solidFill>
                  <a:schemeClr val="bg1"/>
                </a:solidFill>
                <a:latin typeface="Arial" pitchFamily="34" charset="0"/>
                <a:cs typeface="Arial" pitchFamily="34" charset="0"/>
              </a:defRPr>
            </a:lvl1pPr>
          </a:lstStyle>
          <a:p>
            <a:pPr lvl="0"/>
            <a:r>
              <a:rPr lang="en-US" dirty="0"/>
              <a:t>Click to edit title</a:t>
            </a:r>
            <a:endParaRPr lang="en-GB" dirty="0"/>
          </a:p>
        </p:txBody>
      </p:sp>
    </p:spTree>
    <p:extLst>
      <p:ext uri="{BB962C8B-B14F-4D97-AF65-F5344CB8AC3E}">
        <p14:creationId xmlns:p14="http://schemas.microsoft.com/office/powerpoint/2010/main" val="633165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style 3">
    <p:spTree>
      <p:nvGrpSpPr>
        <p:cNvPr id="1" name=""/>
        <p:cNvGrpSpPr/>
        <p:nvPr/>
      </p:nvGrpSpPr>
      <p:grpSpPr>
        <a:xfrm>
          <a:off x="0" y="0"/>
          <a:ext cx="0" cy="0"/>
          <a:chOff x="0" y="0"/>
          <a:chExt cx="0" cy="0"/>
        </a:xfrm>
      </p:grpSpPr>
      <p:sp>
        <p:nvSpPr>
          <p:cNvPr id="6" name="Text Placeholder 11"/>
          <p:cNvSpPr>
            <a:spLocks noGrp="1"/>
          </p:cNvSpPr>
          <p:nvPr>
            <p:ph type="body" sz="quarter" idx="11" hasCustomPrompt="1"/>
          </p:nvPr>
        </p:nvSpPr>
        <p:spPr>
          <a:xfrm>
            <a:off x="395288" y="6093296"/>
            <a:ext cx="8281168" cy="288032"/>
          </a:xfrm>
          <a:prstGeom prst="rect">
            <a:avLst/>
          </a:prstGeom>
        </p:spPr>
        <p:txBody>
          <a:bodyPr/>
          <a:lstStyle>
            <a:lvl1pPr>
              <a:buNone/>
              <a:defRPr sz="900">
                <a:latin typeface="Arial" pitchFamily="34" charset="0"/>
                <a:cs typeface="Arial" pitchFamily="34" charset="0"/>
              </a:defRPr>
            </a:lvl1pPr>
          </a:lstStyle>
          <a:p>
            <a:pPr lvl="0"/>
            <a:r>
              <a:rPr lang="en-US" dirty="0"/>
              <a:t>Click to edit caption </a:t>
            </a:r>
            <a:r>
              <a:rPr lang="en-GB" sz="900" kern="1200" dirty="0">
                <a:solidFill>
                  <a:schemeClr val="tx1"/>
                </a:solidFill>
                <a:latin typeface="Arial" pitchFamily="34" charset="0"/>
                <a:ea typeface="+mn-ea"/>
                <a:cs typeface="Arial" pitchFamily="34" charset="0"/>
              </a:rPr>
              <a:t>©</a:t>
            </a:r>
            <a:r>
              <a:rPr lang="en-GB" sz="900" kern="1200" baseline="0" dirty="0">
                <a:solidFill>
                  <a:schemeClr val="tx1"/>
                </a:solidFill>
                <a:latin typeface="Arial" pitchFamily="34" charset="0"/>
                <a:ea typeface="+mn-ea"/>
                <a:cs typeface="Arial" pitchFamily="34" charset="0"/>
              </a:rPr>
              <a:t>  </a:t>
            </a:r>
            <a:r>
              <a:rPr lang="en-US" dirty="0"/>
              <a:t>DNPA </a:t>
            </a:r>
            <a:endParaRPr lang="en-GB" dirty="0"/>
          </a:p>
        </p:txBody>
      </p:sp>
      <p:sp>
        <p:nvSpPr>
          <p:cNvPr id="10" name="Picture Placeholder 8"/>
          <p:cNvSpPr>
            <a:spLocks noGrp="1"/>
          </p:cNvSpPr>
          <p:nvPr>
            <p:ph type="pic" sz="quarter" idx="12" hasCustomPrompt="1"/>
          </p:nvPr>
        </p:nvSpPr>
        <p:spPr>
          <a:xfrm>
            <a:off x="467544" y="1196752"/>
            <a:ext cx="3888432" cy="4718118"/>
          </a:xfrm>
          <a:prstGeom prst="rect">
            <a:avLst/>
          </a:prstGeom>
          <a:effectLst>
            <a:outerShdw blurRad="50800" dist="38100" dir="2700000" algn="tl" rotWithShape="0">
              <a:prstClr val="black">
                <a:alpha val="40000"/>
              </a:prstClr>
            </a:outerShdw>
          </a:effectLst>
        </p:spPr>
        <p:txBody>
          <a:bodyPr/>
          <a:lstStyle>
            <a:lvl1pPr>
              <a:defRPr/>
            </a:lvl1pPr>
          </a:lstStyle>
          <a:p>
            <a:r>
              <a:rPr lang="en-GB" dirty="0"/>
              <a:t>Click icon to edit picture</a:t>
            </a:r>
          </a:p>
        </p:txBody>
      </p:sp>
      <p:sp>
        <p:nvSpPr>
          <p:cNvPr id="9" name="Content Placeholder 6"/>
          <p:cNvSpPr>
            <a:spLocks noGrp="1"/>
          </p:cNvSpPr>
          <p:nvPr>
            <p:ph sz="quarter" idx="14" hasCustomPrompt="1"/>
          </p:nvPr>
        </p:nvSpPr>
        <p:spPr>
          <a:xfrm>
            <a:off x="4644777" y="2314470"/>
            <a:ext cx="4103687" cy="4032871"/>
          </a:xfrm>
          <a:prstGeom prst="rect">
            <a:avLst/>
          </a:prstGeom>
        </p:spPr>
        <p:txBody>
          <a:bodyPr/>
          <a:lstStyle>
            <a:lvl1pPr>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text</a:t>
            </a:r>
          </a:p>
          <a:p>
            <a:pPr lvl="0"/>
            <a:endParaRPr lang="en-US" dirty="0"/>
          </a:p>
          <a:p>
            <a:pPr lvl="0"/>
            <a:endParaRPr lang="en-US" dirty="0"/>
          </a:p>
          <a:p>
            <a:pPr lvl="0"/>
            <a:endParaRPr lang="en-US" dirty="0"/>
          </a:p>
          <a:p>
            <a:pPr lvl="0"/>
            <a:endParaRPr lang="en-US" dirty="0"/>
          </a:p>
          <a:p>
            <a:pPr lvl="0"/>
            <a:endParaRPr lang="en-GB" dirty="0"/>
          </a:p>
        </p:txBody>
      </p:sp>
      <p:sp>
        <p:nvSpPr>
          <p:cNvPr id="8" name="Content Placeholder 4"/>
          <p:cNvSpPr>
            <a:spLocks noGrp="1"/>
          </p:cNvSpPr>
          <p:nvPr>
            <p:ph sz="quarter" idx="15" hasCustomPrompt="1"/>
          </p:nvPr>
        </p:nvSpPr>
        <p:spPr>
          <a:xfrm>
            <a:off x="468313" y="44624"/>
            <a:ext cx="8496300" cy="1295400"/>
          </a:xfrm>
          <a:prstGeom prst="rect">
            <a:avLst/>
          </a:prstGeom>
        </p:spPr>
        <p:txBody>
          <a:bodyPr/>
          <a:lstStyle>
            <a:lvl1pPr>
              <a:buNone/>
              <a:defRPr sz="4400">
                <a:solidFill>
                  <a:schemeClr val="bg1"/>
                </a:solidFill>
                <a:latin typeface="Arial" pitchFamily="34" charset="0"/>
                <a:cs typeface="Arial" pitchFamily="34" charset="0"/>
              </a:defRPr>
            </a:lvl1pPr>
          </a:lstStyle>
          <a:p>
            <a:pPr lvl="0"/>
            <a:r>
              <a:rPr lang="en-US" dirty="0"/>
              <a:t>Click to edit title</a:t>
            </a:r>
            <a:endParaRPr lang="en-GB" dirty="0"/>
          </a:p>
        </p:txBody>
      </p:sp>
    </p:spTree>
    <p:extLst>
      <p:ext uri="{BB962C8B-B14F-4D97-AF65-F5344CB8AC3E}">
        <p14:creationId xmlns:p14="http://schemas.microsoft.com/office/powerpoint/2010/main" val="1845306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slide style 4">
    <p:spTree>
      <p:nvGrpSpPr>
        <p:cNvPr id="1" name=""/>
        <p:cNvGrpSpPr/>
        <p:nvPr/>
      </p:nvGrpSpPr>
      <p:grpSpPr>
        <a:xfrm>
          <a:off x="0" y="0"/>
          <a:ext cx="0" cy="0"/>
          <a:chOff x="0" y="0"/>
          <a:chExt cx="0" cy="0"/>
        </a:xfrm>
      </p:grpSpPr>
      <p:sp>
        <p:nvSpPr>
          <p:cNvPr id="8" name="Text Placeholder 11"/>
          <p:cNvSpPr>
            <a:spLocks noGrp="1"/>
          </p:cNvSpPr>
          <p:nvPr>
            <p:ph type="body" sz="quarter" idx="11" hasCustomPrompt="1"/>
          </p:nvPr>
        </p:nvSpPr>
        <p:spPr>
          <a:xfrm>
            <a:off x="395288" y="6093296"/>
            <a:ext cx="8281168" cy="288032"/>
          </a:xfrm>
          <a:prstGeom prst="rect">
            <a:avLst/>
          </a:prstGeom>
        </p:spPr>
        <p:txBody>
          <a:bodyPr/>
          <a:lstStyle>
            <a:lvl1pPr>
              <a:buNone/>
              <a:defRPr sz="900">
                <a:latin typeface="Arial" pitchFamily="34" charset="0"/>
                <a:cs typeface="Arial" pitchFamily="34" charset="0"/>
              </a:defRPr>
            </a:lvl1pPr>
          </a:lstStyle>
          <a:p>
            <a:pPr lvl="0"/>
            <a:r>
              <a:rPr lang="en-US" dirty="0"/>
              <a:t>Click to edit captions </a:t>
            </a:r>
            <a:r>
              <a:rPr lang="en-GB" sz="900" kern="1200" dirty="0">
                <a:solidFill>
                  <a:schemeClr val="tx1"/>
                </a:solidFill>
                <a:latin typeface="Arial" pitchFamily="34" charset="0"/>
                <a:ea typeface="+mn-ea"/>
                <a:cs typeface="Arial" pitchFamily="34" charset="0"/>
              </a:rPr>
              <a:t>©</a:t>
            </a:r>
            <a:r>
              <a:rPr lang="en-GB" sz="900" kern="1200" baseline="0" dirty="0">
                <a:solidFill>
                  <a:schemeClr val="tx1"/>
                </a:solidFill>
                <a:latin typeface="Arial" pitchFamily="34" charset="0"/>
                <a:ea typeface="+mn-ea"/>
                <a:cs typeface="Arial" pitchFamily="34" charset="0"/>
              </a:rPr>
              <a:t>  </a:t>
            </a:r>
            <a:r>
              <a:rPr lang="en-US" dirty="0"/>
              <a:t>DNPA </a:t>
            </a:r>
            <a:endParaRPr lang="en-GB" dirty="0"/>
          </a:p>
        </p:txBody>
      </p:sp>
      <p:sp>
        <p:nvSpPr>
          <p:cNvPr id="9" name="Picture Placeholder 8"/>
          <p:cNvSpPr>
            <a:spLocks noGrp="1"/>
          </p:cNvSpPr>
          <p:nvPr>
            <p:ph type="pic" sz="quarter" idx="12" hasCustomPrompt="1"/>
          </p:nvPr>
        </p:nvSpPr>
        <p:spPr>
          <a:xfrm>
            <a:off x="467544" y="1196752"/>
            <a:ext cx="2520280" cy="3384376"/>
          </a:xfrm>
          <a:prstGeom prst="rect">
            <a:avLst/>
          </a:prstGeom>
          <a:effectLst>
            <a:outerShdw blurRad="50800" dist="38100" dir="2700000" algn="tl" rotWithShape="0">
              <a:prstClr val="black">
                <a:alpha val="40000"/>
              </a:prstClr>
            </a:outerShdw>
          </a:effectLst>
        </p:spPr>
        <p:txBody>
          <a:bodyPr/>
          <a:lstStyle>
            <a:lvl1pPr>
              <a:defRPr/>
            </a:lvl1pPr>
          </a:lstStyle>
          <a:p>
            <a:r>
              <a:rPr lang="en-GB" dirty="0"/>
              <a:t>Click icon to edit picture</a:t>
            </a:r>
          </a:p>
        </p:txBody>
      </p:sp>
      <p:sp>
        <p:nvSpPr>
          <p:cNvPr id="10" name="Picture Placeholder 8"/>
          <p:cNvSpPr>
            <a:spLocks noGrp="1"/>
          </p:cNvSpPr>
          <p:nvPr>
            <p:ph type="pic" sz="quarter" idx="13" hasCustomPrompt="1"/>
          </p:nvPr>
        </p:nvSpPr>
        <p:spPr>
          <a:xfrm>
            <a:off x="3275856" y="1196752"/>
            <a:ext cx="2520280" cy="3384376"/>
          </a:xfrm>
          <a:prstGeom prst="rect">
            <a:avLst/>
          </a:prstGeom>
          <a:effectLst>
            <a:outerShdw blurRad="50800" dist="38100" dir="2700000" algn="tl" rotWithShape="0">
              <a:prstClr val="black">
                <a:alpha val="40000"/>
              </a:prstClr>
            </a:outerShdw>
          </a:effectLst>
        </p:spPr>
        <p:txBody>
          <a:bodyPr/>
          <a:lstStyle>
            <a:lvl1pPr>
              <a:defRPr/>
            </a:lvl1pPr>
          </a:lstStyle>
          <a:p>
            <a:r>
              <a:rPr lang="en-GB" dirty="0"/>
              <a:t>Click icon to edit picture</a:t>
            </a:r>
          </a:p>
        </p:txBody>
      </p:sp>
      <p:sp>
        <p:nvSpPr>
          <p:cNvPr id="11" name="Picture Placeholder 8"/>
          <p:cNvSpPr>
            <a:spLocks noGrp="1"/>
          </p:cNvSpPr>
          <p:nvPr>
            <p:ph type="pic" sz="quarter" idx="14" hasCustomPrompt="1"/>
          </p:nvPr>
        </p:nvSpPr>
        <p:spPr>
          <a:xfrm>
            <a:off x="6084168" y="1196752"/>
            <a:ext cx="2520280" cy="3384376"/>
          </a:xfrm>
          <a:prstGeom prst="rect">
            <a:avLst/>
          </a:prstGeom>
          <a:effectLst>
            <a:outerShdw blurRad="50800" dist="38100" dir="2700000" algn="tl" rotWithShape="0">
              <a:prstClr val="black">
                <a:alpha val="40000"/>
              </a:prstClr>
            </a:outerShdw>
          </a:effectLst>
        </p:spPr>
        <p:txBody>
          <a:bodyPr/>
          <a:lstStyle>
            <a:lvl1pPr>
              <a:defRPr/>
            </a:lvl1pPr>
          </a:lstStyle>
          <a:p>
            <a:r>
              <a:rPr lang="en-GB" dirty="0"/>
              <a:t>Click icon to edit picture</a:t>
            </a:r>
          </a:p>
        </p:txBody>
      </p:sp>
      <p:sp>
        <p:nvSpPr>
          <p:cNvPr id="7" name="Content Placeholder 4"/>
          <p:cNvSpPr>
            <a:spLocks noGrp="1"/>
          </p:cNvSpPr>
          <p:nvPr>
            <p:ph sz="quarter" idx="16" hasCustomPrompt="1"/>
          </p:nvPr>
        </p:nvSpPr>
        <p:spPr>
          <a:xfrm>
            <a:off x="468313" y="44624"/>
            <a:ext cx="8496300" cy="1295400"/>
          </a:xfrm>
          <a:prstGeom prst="rect">
            <a:avLst/>
          </a:prstGeom>
        </p:spPr>
        <p:txBody>
          <a:bodyPr/>
          <a:lstStyle>
            <a:lvl1pPr>
              <a:buNone/>
              <a:defRPr sz="4400">
                <a:solidFill>
                  <a:schemeClr val="bg1"/>
                </a:solidFill>
                <a:latin typeface="Arial" pitchFamily="34" charset="0"/>
                <a:cs typeface="Arial" pitchFamily="34" charset="0"/>
              </a:defRPr>
            </a:lvl1pPr>
          </a:lstStyle>
          <a:p>
            <a:pPr lvl="0"/>
            <a:r>
              <a:rPr lang="en-US" dirty="0"/>
              <a:t>Click to edit title</a:t>
            </a:r>
            <a:endParaRPr lang="en-GB" dirty="0"/>
          </a:p>
        </p:txBody>
      </p:sp>
      <p:sp>
        <p:nvSpPr>
          <p:cNvPr id="12" name="Content Placeholder 6"/>
          <p:cNvSpPr>
            <a:spLocks noGrp="1"/>
          </p:cNvSpPr>
          <p:nvPr>
            <p:ph sz="quarter" idx="17"/>
          </p:nvPr>
        </p:nvSpPr>
        <p:spPr>
          <a:xfrm>
            <a:off x="467545" y="4725145"/>
            <a:ext cx="8136903" cy="1152128"/>
          </a:xfrm>
          <a:prstGeom prst="rect">
            <a:avLst/>
          </a:prstGeom>
        </p:spPr>
        <p:txBody>
          <a:bodyPr/>
          <a:lstStyle>
            <a:lvl1pPr>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277819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tional Park Purposes">
    <p:spTree>
      <p:nvGrpSpPr>
        <p:cNvPr id="1" name=""/>
        <p:cNvGrpSpPr/>
        <p:nvPr/>
      </p:nvGrpSpPr>
      <p:grpSpPr>
        <a:xfrm>
          <a:off x="0" y="0"/>
          <a:ext cx="0" cy="0"/>
          <a:chOff x="0" y="0"/>
          <a:chExt cx="0" cy="0"/>
        </a:xfrm>
      </p:grpSpPr>
      <p:pic>
        <p:nvPicPr>
          <p:cNvPr id="6" name="Picture 5" descr="Intro slide set-slide7.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Content Placeholder 2"/>
          <p:cNvSpPr txBox="1">
            <a:spLocks/>
          </p:cNvSpPr>
          <p:nvPr userDrawn="1"/>
        </p:nvSpPr>
        <p:spPr>
          <a:xfrm>
            <a:off x="4709864" y="1052736"/>
            <a:ext cx="4434136" cy="5112568"/>
          </a:xfrm>
          <a:prstGeom prst="rect">
            <a:avLst/>
          </a:prstGeom>
        </p:spPr>
        <p:txBody>
          <a:bodyPr vert="horz" lIns="91440" tIns="45720" rIns="91440" bIns="45720" rtlCol="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latin typeface="Arial" pitchFamily="34" charset="0"/>
                <a:cs typeface="Arial" pitchFamily="34" charset="0"/>
              </a:rPr>
              <a:t>National Park Purposes</a:t>
            </a:r>
            <a:endParaRPr kumimoji="0" lang="en-US" b="0" i="0" u="none" strike="noStrike" kern="1200" cap="none" spc="0" normalizeH="0" baseline="0" noProof="0" dirty="0">
              <a:ln>
                <a:noFill/>
              </a:ln>
              <a:effectLst/>
              <a:uLnTx/>
              <a:uFillTx/>
              <a:latin typeface="Arial" pitchFamily="34" charset="0"/>
              <a:ea typeface="+mn-ea"/>
              <a:cs typeface="Arial" pitchFamily="34" charset="0"/>
            </a:endParaRPr>
          </a:p>
          <a:p>
            <a:r>
              <a:rPr lang="en-GB" sz="1600" dirty="0">
                <a:latin typeface="Arial" pitchFamily="34" charset="0"/>
                <a:cs typeface="Arial" pitchFamily="34" charset="0"/>
              </a:rPr>
              <a:t>Dartmoor National Park Authority became </a:t>
            </a:r>
          </a:p>
          <a:p>
            <a:r>
              <a:rPr lang="en-GB" sz="1600" dirty="0">
                <a:latin typeface="Arial" pitchFamily="34" charset="0"/>
                <a:cs typeface="Arial" pitchFamily="34" charset="0"/>
              </a:rPr>
              <a:t>an independent body within the local government structure on 1 April 1997.  </a:t>
            </a:r>
          </a:p>
          <a:p>
            <a:r>
              <a:rPr lang="en-GB" sz="1600" dirty="0">
                <a:latin typeface="Arial" pitchFamily="34" charset="0"/>
                <a:cs typeface="Arial" pitchFamily="34" charset="0"/>
              </a:rPr>
              <a:t>Our role is clearly defined by Parliament </a:t>
            </a:r>
          </a:p>
          <a:p>
            <a:r>
              <a:rPr lang="en-GB" sz="1600" dirty="0">
                <a:latin typeface="Arial" pitchFamily="34" charset="0"/>
                <a:cs typeface="Arial" pitchFamily="34" charset="0"/>
              </a:rPr>
              <a:t>in our two statutory purposes, which are to:</a:t>
            </a:r>
          </a:p>
          <a:p>
            <a:endParaRPr lang="en-US" sz="800" dirty="0">
              <a:latin typeface="Arial" pitchFamily="34" charset="0"/>
              <a:cs typeface="Arial" pitchFamily="34" charset="0"/>
            </a:endParaRPr>
          </a:p>
          <a:p>
            <a:pPr>
              <a:buFont typeface="Arial" pitchFamily="34" charset="0"/>
              <a:buChar char="•"/>
            </a:pPr>
            <a:r>
              <a:rPr lang="en-GB" sz="1400" dirty="0">
                <a:latin typeface="Arial" pitchFamily="34" charset="0"/>
                <a:cs typeface="Arial" pitchFamily="34" charset="0"/>
              </a:rPr>
              <a:t>  conserve and enhance the natural beauty, </a:t>
            </a:r>
          </a:p>
          <a:p>
            <a:r>
              <a:rPr lang="en-GB" sz="1400" dirty="0">
                <a:latin typeface="Arial" pitchFamily="34" charset="0"/>
                <a:cs typeface="Arial" pitchFamily="34" charset="0"/>
              </a:rPr>
              <a:t>    wildlife and cultural heritage of the National Park; </a:t>
            </a:r>
          </a:p>
          <a:p>
            <a:pPr>
              <a:buFont typeface="Arial" pitchFamily="34" charset="0"/>
              <a:buChar char="•"/>
            </a:pPr>
            <a:r>
              <a:rPr lang="en-GB" sz="1400" dirty="0">
                <a:latin typeface="Arial" pitchFamily="34" charset="0"/>
                <a:cs typeface="Arial" pitchFamily="34" charset="0"/>
              </a:rPr>
              <a:t>  promote opportunities for the understanding </a:t>
            </a:r>
          </a:p>
          <a:p>
            <a:r>
              <a:rPr lang="en-GB" sz="1400" dirty="0">
                <a:latin typeface="Arial" pitchFamily="34" charset="0"/>
                <a:cs typeface="Arial" pitchFamily="34" charset="0"/>
              </a:rPr>
              <a:t>    and enjoyment of the special qualities of the </a:t>
            </a:r>
          </a:p>
          <a:p>
            <a:r>
              <a:rPr lang="en-GB" sz="1400" dirty="0">
                <a:latin typeface="Arial" pitchFamily="34" charset="0"/>
                <a:cs typeface="Arial" pitchFamily="34" charset="0"/>
              </a:rPr>
              <a:t>    area by the public.</a:t>
            </a:r>
          </a:p>
          <a:p>
            <a:endParaRPr lang="en-GB" sz="800" dirty="0">
              <a:latin typeface="Arial" pitchFamily="34" charset="0"/>
              <a:cs typeface="Arial" pitchFamily="34" charset="0"/>
            </a:endParaRPr>
          </a:p>
          <a:p>
            <a:r>
              <a:rPr lang="en-GB" sz="1400" dirty="0">
                <a:latin typeface="Arial" pitchFamily="34" charset="0"/>
                <a:cs typeface="Arial" pitchFamily="34" charset="0"/>
              </a:rPr>
              <a:t>In carrying out this work, we are also required </a:t>
            </a:r>
          </a:p>
          <a:p>
            <a:r>
              <a:rPr lang="en-GB" sz="1400" dirty="0">
                <a:latin typeface="Arial" pitchFamily="34" charset="0"/>
                <a:cs typeface="Arial" pitchFamily="34" charset="0"/>
              </a:rPr>
              <a:t>to seek to foster the economic and social </a:t>
            </a:r>
          </a:p>
          <a:p>
            <a:r>
              <a:rPr lang="en-GB" sz="1400" dirty="0">
                <a:latin typeface="Arial" pitchFamily="34" charset="0"/>
                <a:cs typeface="Arial" pitchFamily="34" charset="0"/>
              </a:rPr>
              <a:t>well-being of local communities within the </a:t>
            </a:r>
          </a:p>
          <a:p>
            <a:r>
              <a:rPr lang="en-GB" sz="1400" dirty="0">
                <a:latin typeface="Arial" pitchFamily="34" charset="0"/>
                <a:cs typeface="Arial" pitchFamily="34" charset="0"/>
              </a:rPr>
              <a:t>National Park.</a:t>
            </a:r>
          </a:p>
          <a:p>
            <a:endParaRPr lang="en-GB" sz="1600" dirty="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effectLst/>
              <a:uLnTx/>
              <a:uFillTx/>
              <a:latin typeface="Arial" pitchFamily="34" charset="0"/>
              <a:cs typeface="Arial" pitchFamily="34" charset="0"/>
            </a:endParaRPr>
          </a:p>
        </p:txBody>
      </p:sp>
    </p:spTree>
    <p:extLst>
      <p:ext uri="{BB962C8B-B14F-4D97-AF65-F5344CB8AC3E}">
        <p14:creationId xmlns:p14="http://schemas.microsoft.com/office/powerpoint/2010/main" val="119855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area">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999" y="1224000"/>
            <a:ext cx="7920000" cy="4608094"/>
          </a:xfrm>
          <a:prstGeom prst="rect">
            <a:avLst/>
          </a:prstGeom>
        </p:spPr>
        <p:txBody>
          <a:bodyPr/>
          <a:lstStyle>
            <a:lvl1pPr marL="0" indent="0">
              <a:buClr>
                <a:schemeClr val="accent3"/>
              </a:buClr>
              <a:buFontTx/>
              <a:buNone/>
              <a:defRPr sz="1400">
                <a:latin typeface="Arial" panose="020B0604020202020204" pitchFamily="34" charset="0"/>
                <a:cs typeface="Arial" panose="020B0604020202020204" pitchFamily="34" charset="0"/>
              </a:defRPr>
            </a:lvl1pPr>
            <a:lvl2pPr marL="457200" indent="0">
              <a:buClr>
                <a:schemeClr val="accent3"/>
              </a:buClr>
              <a:buFontTx/>
              <a:buNone/>
              <a:defRPr sz="1400">
                <a:latin typeface="Arial" panose="020B0604020202020204" pitchFamily="34" charset="0"/>
                <a:cs typeface="Arial" panose="020B0604020202020204" pitchFamily="34" charset="0"/>
              </a:defRPr>
            </a:lvl2pPr>
            <a:lvl3pPr marL="914400" indent="0">
              <a:buClr>
                <a:schemeClr val="accent3"/>
              </a:buClr>
              <a:buFontTx/>
              <a:buNone/>
              <a:defRPr sz="1400">
                <a:latin typeface="Arial" panose="020B0604020202020204" pitchFamily="34" charset="0"/>
                <a:cs typeface="Arial" panose="020B0604020202020204" pitchFamily="34" charset="0"/>
              </a:defRPr>
            </a:lvl3pPr>
            <a:lvl4pPr marL="1371600" indent="0">
              <a:buClr>
                <a:schemeClr val="accent3"/>
              </a:buClr>
              <a:buFontTx/>
              <a:buNone/>
              <a:defRPr sz="1400">
                <a:latin typeface="Arial" panose="020B0604020202020204" pitchFamily="34" charset="0"/>
                <a:cs typeface="Arial" panose="020B0604020202020204" pitchFamily="34" charset="0"/>
              </a:defRPr>
            </a:lvl4pPr>
            <a:lvl5pPr marL="1828800" indent="0">
              <a:buClr>
                <a:schemeClr val="accent3"/>
              </a:buClr>
              <a:buFontTx/>
              <a:buNone/>
              <a:defRPr sz="1400">
                <a:latin typeface="Arial" panose="020B0604020202020204" pitchFamily="34" charset="0"/>
                <a:cs typeface="Arial" panose="020B0604020202020204" pitchFamily="34" charset="0"/>
              </a:defRPr>
            </a:lvl5pPr>
          </a:lstStyle>
          <a:p>
            <a:pPr lvl="0"/>
            <a:r>
              <a:rPr lang="en-US"/>
              <a:t>Edit Master text styles</a:t>
            </a:r>
          </a:p>
        </p:txBody>
      </p:sp>
      <p:sp>
        <p:nvSpPr>
          <p:cNvPr id="7" name="Title 1"/>
          <p:cNvSpPr>
            <a:spLocks noGrp="1"/>
          </p:cNvSpPr>
          <p:nvPr>
            <p:ph type="ctrTitle" hasCustomPrompt="1"/>
          </p:nvPr>
        </p:nvSpPr>
        <p:spPr>
          <a:xfrm>
            <a:off x="576000" y="256333"/>
            <a:ext cx="602263" cy="313932"/>
          </a:xfrm>
          <a:prstGeom prst="rect">
            <a:avLst/>
          </a:prstGeom>
          <a:solidFill>
            <a:schemeClr val="tx1"/>
          </a:solidFill>
        </p:spPr>
        <p:txBody>
          <a:bodyPr wrap="none" lIns="72000" rIns="72000" anchor="b">
            <a:spAutoFit/>
          </a:bodyPr>
          <a:lstStyle>
            <a:lvl1pPr algn="l">
              <a:defRPr sz="1600"/>
            </a:lvl1pPr>
          </a:lstStyle>
          <a:p>
            <a:r>
              <a:rPr lang="en-US" dirty="0"/>
              <a:t>title</a:t>
            </a:r>
          </a:p>
        </p:txBody>
      </p:sp>
      <p:sp>
        <p:nvSpPr>
          <p:cNvPr id="8" name="Text Placeholder 11"/>
          <p:cNvSpPr>
            <a:spLocks noGrp="1"/>
          </p:cNvSpPr>
          <p:nvPr>
            <p:ph type="body" sz="quarter" idx="10" hasCustomPrompt="1"/>
          </p:nvPr>
        </p:nvSpPr>
        <p:spPr>
          <a:xfrm>
            <a:off x="576000" y="561128"/>
            <a:ext cx="1418640"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dirty="0"/>
              <a:t>Sub title</a:t>
            </a:r>
            <a:endParaRPr lang="en-GB" dirty="0"/>
          </a:p>
        </p:txBody>
      </p:sp>
      <p:sp>
        <p:nvSpPr>
          <p:cNvPr id="10" name="Slide Number Placeholder 4"/>
          <p:cNvSpPr>
            <a:spLocks noGrp="1"/>
          </p:cNvSpPr>
          <p:nvPr>
            <p:ph type="sldNum" sz="quarter" idx="12"/>
          </p:nvPr>
        </p:nvSpPr>
        <p:spPr>
          <a:xfrm>
            <a:off x="216000" y="6397448"/>
            <a:ext cx="367943" cy="255600"/>
          </a:xfrm>
          <a:prstGeom prst="rect">
            <a:avLst/>
          </a:prstGeom>
        </p:spPr>
        <p:txBody>
          <a:bodyPr anchor="ctr"/>
          <a:lstStyle>
            <a:lvl1pPr algn="r">
              <a:defRPr sz="1000">
                <a:solidFill>
                  <a:srgbClr val="A8A99E"/>
                </a:solidFill>
                <a:latin typeface="Arial" panose="020B0604020202020204" pitchFamily="34" charset="0"/>
                <a:cs typeface="Arial" panose="020B0604020202020204" pitchFamily="34" charset="0"/>
              </a:defRPr>
            </a:lvl1pPr>
          </a:lstStyle>
          <a:p>
            <a:fld id="{28811FC5-B1A5-4ED5-9677-06BE0FAEF3F6}" type="slidenum">
              <a:rPr lang="en-GB" smtClean="0"/>
              <a:pPr/>
              <a:t>‹#›</a:t>
            </a:fld>
            <a:endParaRPr lang="en-GB" dirty="0"/>
          </a:p>
        </p:txBody>
      </p:sp>
      <p:sp>
        <p:nvSpPr>
          <p:cNvPr id="11" name="Text Placeholder 7"/>
          <p:cNvSpPr>
            <a:spLocks noGrp="1"/>
          </p:cNvSpPr>
          <p:nvPr>
            <p:ph type="body" sz="quarter" idx="15" hasCustomPrompt="1"/>
          </p:nvPr>
        </p:nvSpPr>
        <p:spPr>
          <a:xfrm>
            <a:off x="575999" y="6397448"/>
            <a:ext cx="4320000" cy="257175"/>
          </a:xfrm>
          <a:prstGeom prst="rect">
            <a:avLst/>
          </a:prstGeom>
        </p:spPr>
        <p:txBody>
          <a:bodyPr lIns="72000" tIns="36000" rIns="72000" bIns="36000" anchor="ctr" anchorCtr="0"/>
          <a:lstStyle>
            <a:lvl1pPr marL="0" indent="0">
              <a:buFontTx/>
              <a:buNone/>
              <a:defRPr sz="1000" i="1">
                <a:solidFill>
                  <a:srgbClr val="A8A99E"/>
                </a:solidFill>
                <a:latin typeface="Arial" panose="020B0604020202020204" pitchFamily="34" charset="0"/>
                <a:cs typeface="Arial" panose="020B0604020202020204" pitchFamily="34" charset="0"/>
              </a:defRPr>
            </a:lvl1pPr>
          </a:lstStyle>
          <a:p>
            <a:pPr lvl="0"/>
            <a:r>
              <a:rPr lang="en-GB" sz="1000" i="1" dirty="0">
                <a:latin typeface="Arial" panose="020B0604020202020204" pitchFamily="34" charset="0"/>
                <a:cs typeface="Arial" panose="020B0604020202020204" pitchFamily="34" charset="0"/>
              </a:rPr>
              <a:t>Footnote:</a:t>
            </a:r>
            <a:endParaRPr lang="en-GB" dirty="0"/>
          </a:p>
        </p:txBody>
      </p:sp>
      <p:cxnSp>
        <p:nvCxnSpPr>
          <p:cNvPr id="12" name="Straight Connector 11"/>
          <p:cNvCxnSpPr/>
          <p:nvPr userDrawn="1"/>
        </p:nvCxnSpPr>
        <p:spPr bwMode="auto">
          <a:xfrm>
            <a:off x="576000" y="6442073"/>
            <a:ext cx="0" cy="272536"/>
          </a:xfrm>
          <a:prstGeom prst="line">
            <a:avLst/>
          </a:prstGeom>
          <a:solidFill>
            <a:srgbClr val="4E562B"/>
          </a:solidFill>
          <a:ln w="12700" cap="flat" cmpd="sng" algn="ctr">
            <a:solidFill>
              <a:srgbClr val="A8A99E"/>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Placeholder 2"/>
          <p:cNvSpPr>
            <a:spLocks noGrp="1"/>
          </p:cNvSpPr>
          <p:nvPr>
            <p:ph type="body" sz="quarter" idx="16" hasCustomPrompt="1"/>
          </p:nvPr>
        </p:nvSpPr>
        <p:spPr>
          <a:xfrm>
            <a:off x="2654652" y="34608"/>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
        <p:nvSpPr>
          <p:cNvPr id="13" name="Text Placeholder 2"/>
          <p:cNvSpPr>
            <a:spLocks noGrp="1"/>
          </p:cNvSpPr>
          <p:nvPr>
            <p:ph type="body" sz="quarter" idx="17" hasCustomPrompt="1"/>
          </p:nvPr>
        </p:nvSpPr>
        <p:spPr>
          <a:xfrm>
            <a:off x="2658462" y="6618875"/>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Tree>
    <p:extLst>
      <p:ext uri="{BB962C8B-B14F-4D97-AF65-F5344CB8AC3E}">
        <p14:creationId xmlns:p14="http://schemas.microsoft.com/office/powerpoint/2010/main" val="322582329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999" y="1224000"/>
            <a:ext cx="7920000" cy="4608094"/>
          </a:xfrm>
          <a:prstGeom prst="rect">
            <a:avLst/>
          </a:prstGeom>
        </p:spPr>
        <p:txBody>
          <a:bodyPr/>
          <a:lstStyle>
            <a:lvl1pPr marL="285750" indent="-28575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1pPr>
            <a:lvl2pPr marL="800100" indent="-3429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257300" indent="-3429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marL="1657350" indent="-28575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4pPr>
            <a:lvl5pPr marL="2114550" indent="-28575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ctrTitle" hasCustomPrompt="1"/>
          </p:nvPr>
        </p:nvSpPr>
        <p:spPr>
          <a:xfrm>
            <a:off x="576000" y="256333"/>
            <a:ext cx="602263" cy="313932"/>
          </a:xfrm>
          <a:prstGeom prst="rect">
            <a:avLst/>
          </a:prstGeom>
          <a:solidFill>
            <a:schemeClr val="tx1"/>
          </a:solidFill>
        </p:spPr>
        <p:txBody>
          <a:bodyPr wrap="none" lIns="72000" rIns="72000" anchor="b">
            <a:spAutoFit/>
          </a:bodyPr>
          <a:lstStyle>
            <a:lvl1pPr algn="l">
              <a:defRPr sz="1600"/>
            </a:lvl1pPr>
          </a:lstStyle>
          <a:p>
            <a:r>
              <a:rPr lang="en-US" dirty="0"/>
              <a:t>title</a:t>
            </a:r>
          </a:p>
        </p:txBody>
      </p:sp>
      <p:sp>
        <p:nvSpPr>
          <p:cNvPr id="8" name="Text Placeholder 11"/>
          <p:cNvSpPr>
            <a:spLocks noGrp="1"/>
          </p:cNvSpPr>
          <p:nvPr>
            <p:ph type="body" sz="quarter" idx="10" hasCustomPrompt="1"/>
          </p:nvPr>
        </p:nvSpPr>
        <p:spPr>
          <a:xfrm>
            <a:off x="576000" y="561128"/>
            <a:ext cx="1418640"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dirty="0"/>
              <a:t>Sub title</a:t>
            </a:r>
            <a:endParaRPr lang="en-GB" dirty="0"/>
          </a:p>
        </p:txBody>
      </p:sp>
      <p:sp>
        <p:nvSpPr>
          <p:cNvPr id="10" name="Slide Number Placeholder 4"/>
          <p:cNvSpPr>
            <a:spLocks noGrp="1"/>
          </p:cNvSpPr>
          <p:nvPr>
            <p:ph type="sldNum" sz="quarter" idx="12"/>
          </p:nvPr>
        </p:nvSpPr>
        <p:spPr>
          <a:xfrm>
            <a:off x="216000" y="6397448"/>
            <a:ext cx="367943" cy="255600"/>
          </a:xfrm>
          <a:prstGeom prst="rect">
            <a:avLst/>
          </a:prstGeom>
        </p:spPr>
        <p:txBody>
          <a:bodyPr anchor="ctr"/>
          <a:lstStyle>
            <a:lvl1pPr algn="r">
              <a:defRPr sz="1000">
                <a:solidFill>
                  <a:srgbClr val="A8A99E"/>
                </a:solidFill>
                <a:latin typeface="Arial" panose="020B0604020202020204" pitchFamily="34" charset="0"/>
                <a:cs typeface="Arial" panose="020B0604020202020204" pitchFamily="34" charset="0"/>
              </a:defRPr>
            </a:lvl1pPr>
          </a:lstStyle>
          <a:p>
            <a:fld id="{28811FC5-B1A5-4ED5-9677-06BE0FAEF3F6}" type="slidenum">
              <a:rPr lang="en-GB" smtClean="0"/>
              <a:pPr/>
              <a:t>‹#›</a:t>
            </a:fld>
            <a:endParaRPr lang="en-GB" dirty="0"/>
          </a:p>
        </p:txBody>
      </p:sp>
      <p:sp>
        <p:nvSpPr>
          <p:cNvPr id="11" name="Text Placeholder 7"/>
          <p:cNvSpPr>
            <a:spLocks noGrp="1"/>
          </p:cNvSpPr>
          <p:nvPr>
            <p:ph type="body" sz="quarter" idx="15" hasCustomPrompt="1"/>
          </p:nvPr>
        </p:nvSpPr>
        <p:spPr>
          <a:xfrm>
            <a:off x="575999" y="6397448"/>
            <a:ext cx="4320000" cy="257175"/>
          </a:xfrm>
          <a:prstGeom prst="rect">
            <a:avLst/>
          </a:prstGeom>
        </p:spPr>
        <p:txBody>
          <a:bodyPr lIns="72000" tIns="36000" rIns="72000" bIns="36000" anchor="ctr" anchorCtr="0"/>
          <a:lstStyle>
            <a:lvl1pPr marL="0" indent="0">
              <a:buFontTx/>
              <a:buNone/>
              <a:defRPr sz="1000" i="1">
                <a:solidFill>
                  <a:srgbClr val="A8A99E"/>
                </a:solidFill>
                <a:latin typeface="Arial" panose="020B0604020202020204" pitchFamily="34" charset="0"/>
                <a:cs typeface="Arial" panose="020B0604020202020204" pitchFamily="34" charset="0"/>
              </a:defRPr>
            </a:lvl1pPr>
          </a:lstStyle>
          <a:p>
            <a:pPr lvl="0"/>
            <a:r>
              <a:rPr lang="en-GB" sz="1000" i="1" dirty="0">
                <a:latin typeface="Arial" panose="020B0604020202020204" pitchFamily="34" charset="0"/>
                <a:cs typeface="Arial" panose="020B0604020202020204" pitchFamily="34" charset="0"/>
              </a:rPr>
              <a:t>Footnote:</a:t>
            </a:r>
            <a:endParaRPr lang="en-GB" dirty="0"/>
          </a:p>
        </p:txBody>
      </p:sp>
      <p:cxnSp>
        <p:nvCxnSpPr>
          <p:cNvPr id="12" name="Straight Connector 11"/>
          <p:cNvCxnSpPr/>
          <p:nvPr userDrawn="1"/>
        </p:nvCxnSpPr>
        <p:spPr bwMode="auto">
          <a:xfrm>
            <a:off x="576000" y="6442073"/>
            <a:ext cx="0" cy="272536"/>
          </a:xfrm>
          <a:prstGeom prst="line">
            <a:avLst/>
          </a:prstGeom>
          <a:solidFill>
            <a:srgbClr val="4E562B"/>
          </a:solidFill>
          <a:ln w="12700" cap="flat" cmpd="sng" algn="ctr">
            <a:solidFill>
              <a:srgbClr val="A8A99E"/>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Placeholder 2"/>
          <p:cNvSpPr>
            <a:spLocks noGrp="1"/>
          </p:cNvSpPr>
          <p:nvPr>
            <p:ph type="body" sz="quarter" idx="16" hasCustomPrompt="1"/>
          </p:nvPr>
        </p:nvSpPr>
        <p:spPr>
          <a:xfrm>
            <a:off x="2654652" y="34608"/>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
        <p:nvSpPr>
          <p:cNvPr id="13" name="Text Placeholder 2"/>
          <p:cNvSpPr>
            <a:spLocks noGrp="1"/>
          </p:cNvSpPr>
          <p:nvPr>
            <p:ph type="body" sz="quarter" idx="17" hasCustomPrompt="1"/>
          </p:nvPr>
        </p:nvSpPr>
        <p:spPr>
          <a:xfrm>
            <a:off x="2658462" y="6618875"/>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Tree>
    <p:extLst>
      <p:ext uri="{BB962C8B-B14F-4D97-AF65-F5344CB8AC3E}">
        <p14:creationId xmlns:p14="http://schemas.microsoft.com/office/powerpoint/2010/main" val="330691855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rea and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6000" y="256333"/>
            <a:ext cx="602263" cy="313932"/>
          </a:xfrm>
          <a:prstGeom prst="rect">
            <a:avLst/>
          </a:prstGeom>
          <a:solidFill>
            <a:schemeClr val="tx1"/>
          </a:solidFill>
        </p:spPr>
        <p:txBody>
          <a:bodyPr wrap="none" lIns="72000" rIns="72000" anchor="b">
            <a:spAutoFit/>
          </a:bodyPr>
          <a:lstStyle>
            <a:lvl1pPr algn="l">
              <a:defRPr sz="1600"/>
            </a:lvl1pPr>
          </a:lstStyle>
          <a:p>
            <a:r>
              <a:rPr lang="en-US" dirty="0"/>
              <a:t>title</a:t>
            </a:r>
          </a:p>
        </p:txBody>
      </p:sp>
      <p:sp>
        <p:nvSpPr>
          <p:cNvPr id="3" name="Subtitle 2"/>
          <p:cNvSpPr>
            <a:spLocks noGrp="1"/>
          </p:cNvSpPr>
          <p:nvPr>
            <p:ph type="subTitle" idx="1" hasCustomPrompt="1"/>
          </p:nvPr>
        </p:nvSpPr>
        <p:spPr>
          <a:xfrm>
            <a:off x="576000" y="1223999"/>
            <a:ext cx="7920000" cy="1311383"/>
          </a:xfrm>
          <a:prstGeom prst="rect">
            <a:avLst/>
          </a:prstGeom>
        </p:spPr>
        <p:txBody>
          <a:bodyPr/>
          <a:lstStyle>
            <a:lvl1pPr marL="0" indent="0" algn="l">
              <a:buNone/>
              <a:defRPr sz="140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paragraph style</a:t>
            </a:r>
          </a:p>
        </p:txBody>
      </p:sp>
      <p:sp>
        <p:nvSpPr>
          <p:cNvPr id="12" name="Text Placeholder 11"/>
          <p:cNvSpPr>
            <a:spLocks noGrp="1"/>
          </p:cNvSpPr>
          <p:nvPr>
            <p:ph type="body" sz="quarter" idx="10" hasCustomPrompt="1"/>
          </p:nvPr>
        </p:nvSpPr>
        <p:spPr>
          <a:xfrm>
            <a:off x="576000" y="561128"/>
            <a:ext cx="1418640"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dirty="0"/>
              <a:t>Sub title</a:t>
            </a:r>
            <a:endParaRPr lang="en-GB" dirty="0"/>
          </a:p>
        </p:txBody>
      </p:sp>
      <p:sp>
        <p:nvSpPr>
          <p:cNvPr id="8" name="Slide Number Placeholder 4"/>
          <p:cNvSpPr>
            <a:spLocks noGrp="1"/>
          </p:cNvSpPr>
          <p:nvPr>
            <p:ph type="sldNum" sz="quarter" idx="12"/>
          </p:nvPr>
        </p:nvSpPr>
        <p:spPr>
          <a:xfrm>
            <a:off x="216000" y="6397448"/>
            <a:ext cx="367943" cy="255600"/>
          </a:xfrm>
          <a:prstGeom prst="rect">
            <a:avLst/>
          </a:prstGeom>
        </p:spPr>
        <p:txBody>
          <a:bodyPr anchor="ctr"/>
          <a:lstStyle>
            <a:lvl1pPr algn="r">
              <a:defRPr sz="1000">
                <a:solidFill>
                  <a:srgbClr val="A8A99E"/>
                </a:solidFill>
                <a:latin typeface="Arial" panose="020B0604020202020204" pitchFamily="34" charset="0"/>
                <a:cs typeface="Arial" panose="020B0604020202020204" pitchFamily="34" charset="0"/>
              </a:defRPr>
            </a:lvl1pPr>
          </a:lstStyle>
          <a:p>
            <a:fld id="{28811FC5-B1A5-4ED5-9677-06BE0FAEF3F6}" type="slidenum">
              <a:rPr lang="en-GB" smtClean="0"/>
              <a:pPr/>
              <a:t>‹#›</a:t>
            </a:fld>
            <a:endParaRPr lang="en-GB" dirty="0"/>
          </a:p>
        </p:txBody>
      </p:sp>
      <p:sp>
        <p:nvSpPr>
          <p:cNvPr id="9" name="Text Placeholder 7"/>
          <p:cNvSpPr>
            <a:spLocks noGrp="1"/>
          </p:cNvSpPr>
          <p:nvPr>
            <p:ph type="body" sz="quarter" idx="15" hasCustomPrompt="1"/>
          </p:nvPr>
        </p:nvSpPr>
        <p:spPr>
          <a:xfrm>
            <a:off x="575999" y="6397448"/>
            <a:ext cx="4320000" cy="257175"/>
          </a:xfrm>
          <a:prstGeom prst="rect">
            <a:avLst/>
          </a:prstGeom>
        </p:spPr>
        <p:txBody>
          <a:bodyPr lIns="72000" tIns="36000" rIns="72000" bIns="36000" anchor="ctr" anchorCtr="0"/>
          <a:lstStyle>
            <a:lvl1pPr marL="0" indent="0">
              <a:buFontTx/>
              <a:buNone/>
              <a:defRPr sz="1000" i="1">
                <a:solidFill>
                  <a:srgbClr val="A8A99E"/>
                </a:solidFill>
                <a:latin typeface="Arial" panose="020B0604020202020204" pitchFamily="34" charset="0"/>
                <a:cs typeface="Arial" panose="020B0604020202020204" pitchFamily="34" charset="0"/>
              </a:defRPr>
            </a:lvl1pPr>
          </a:lstStyle>
          <a:p>
            <a:pPr lvl="0"/>
            <a:r>
              <a:rPr lang="en-GB" sz="1000" i="1" dirty="0">
                <a:latin typeface="Arial" panose="020B0604020202020204" pitchFamily="34" charset="0"/>
                <a:cs typeface="Arial" panose="020B0604020202020204" pitchFamily="34" charset="0"/>
              </a:rPr>
              <a:t>Footnote:</a:t>
            </a:r>
            <a:endParaRPr lang="en-GB" dirty="0"/>
          </a:p>
        </p:txBody>
      </p:sp>
      <p:cxnSp>
        <p:nvCxnSpPr>
          <p:cNvPr id="11" name="Straight Connector 10"/>
          <p:cNvCxnSpPr/>
          <p:nvPr userDrawn="1"/>
        </p:nvCxnSpPr>
        <p:spPr bwMode="auto">
          <a:xfrm>
            <a:off x="576000" y="6442073"/>
            <a:ext cx="0" cy="272536"/>
          </a:xfrm>
          <a:prstGeom prst="line">
            <a:avLst/>
          </a:prstGeom>
          <a:solidFill>
            <a:srgbClr val="4E562B"/>
          </a:solidFill>
          <a:ln w="12700" cap="flat" cmpd="sng" algn="ctr">
            <a:solidFill>
              <a:srgbClr val="A8A99E"/>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Picture Placeholder 4"/>
          <p:cNvSpPr>
            <a:spLocks noGrp="1"/>
          </p:cNvSpPr>
          <p:nvPr>
            <p:ph type="pic" sz="quarter" idx="16"/>
          </p:nvPr>
        </p:nvSpPr>
        <p:spPr>
          <a:xfrm>
            <a:off x="576000" y="2805113"/>
            <a:ext cx="7920000" cy="2736000"/>
          </a:xfrm>
          <a:prstGeom prst="rect">
            <a:avLst/>
          </a:prstGeom>
        </p:spPr>
        <p:txBody>
          <a:bodyPr/>
          <a:lstStyle>
            <a:lvl1pPr marL="0" indent="0">
              <a:buFontTx/>
              <a:buNone/>
              <a:defRPr sz="1400">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10" name="Text Placeholder 2"/>
          <p:cNvSpPr>
            <a:spLocks noGrp="1"/>
          </p:cNvSpPr>
          <p:nvPr>
            <p:ph type="body" sz="quarter" idx="17" hasCustomPrompt="1"/>
          </p:nvPr>
        </p:nvSpPr>
        <p:spPr>
          <a:xfrm>
            <a:off x="2654652" y="34608"/>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
        <p:nvSpPr>
          <p:cNvPr id="13" name="Text Placeholder 2"/>
          <p:cNvSpPr>
            <a:spLocks noGrp="1"/>
          </p:cNvSpPr>
          <p:nvPr>
            <p:ph type="body" sz="quarter" idx="18" hasCustomPrompt="1"/>
          </p:nvPr>
        </p:nvSpPr>
        <p:spPr>
          <a:xfrm>
            <a:off x="2658462" y="6618875"/>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Tree>
    <p:extLst>
      <p:ext uri="{BB962C8B-B14F-4D97-AF65-F5344CB8AC3E}">
        <p14:creationId xmlns:p14="http://schemas.microsoft.com/office/powerpoint/2010/main" val="2699453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000" y="1224000"/>
            <a:ext cx="3852000" cy="4320000"/>
          </a:xfrm>
          <a:prstGeom prst="rect">
            <a:avLst/>
          </a:prstGeom>
        </p:spPr>
        <p:txBody>
          <a:bodyPr/>
          <a:lstStyle>
            <a:lvl1pPr marL="0" indent="0">
              <a:buFontTx/>
              <a:buNone/>
              <a:defRPr sz="1400">
                <a:latin typeface="Arial" panose="020B0604020202020204" pitchFamily="34" charset="0"/>
                <a:cs typeface="Arial" panose="020B0604020202020204" pitchFamily="34" charset="0"/>
              </a:defRPr>
            </a:lvl1pPr>
            <a:lvl2pPr marL="742950" indent="-28575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200150" indent="-28575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marL="1657350" indent="-285750">
              <a:buFont typeface="Wingdings" panose="05000000000000000000" pitchFamily="2" charset="2"/>
              <a:buChar char="§"/>
              <a:defRPr sz="1400">
                <a:latin typeface="Arial" panose="020B0604020202020204" pitchFamily="34" charset="0"/>
                <a:cs typeface="Arial" panose="020B0604020202020204" pitchFamily="34" charset="0"/>
              </a:defRPr>
            </a:lvl4pPr>
            <a:lvl5pPr marL="2114550" indent="-285750">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75280" y="1224000"/>
            <a:ext cx="3852000" cy="4320000"/>
          </a:xfrm>
          <a:prstGeom prst="rect">
            <a:avLst/>
          </a:prstGeom>
        </p:spPr>
        <p:txBody>
          <a:bodyPr/>
          <a:lstStyle>
            <a:lvl1pPr marL="2286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1430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marL="16002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4pPr>
            <a:lvl5pPr marL="20574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ctrTitle" hasCustomPrompt="1"/>
          </p:nvPr>
        </p:nvSpPr>
        <p:spPr>
          <a:xfrm>
            <a:off x="576000" y="256333"/>
            <a:ext cx="602263" cy="313932"/>
          </a:xfrm>
          <a:prstGeom prst="rect">
            <a:avLst/>
          </a:prstGeom>
          <a:solidFill>
            <a:schemeClr val="tx1"/>
          </a:solidFill>
        </p:spPr>
        <p:txBody>
          <a:bodyPr wrap="none" lIns="72000" rIns="72000" anchor="b">
            <a:spAutoFit/>
          </a:bodyPr>
          <a:lstStyle>
            <a:lvl1pPr algn="l">
              <a:defRPr sz="1600"/>
            </a:lvl1pPr>
          </a:lstStyle>
          <a:p>
            <a:r>
              <a:rPr lang="en-US" dirty="0"/>
              <a:t>title</a:t>
            </a:r>
          </a:p>
        </p:txBody>
      </p:sp>
      <p:sp>
        <p:nvSpPr>
          <p:cNvPr id="9" name="Text Placeholder 11"/>
          <p:cNvSpPr>
            <a:spLocks noGrp="1"/>
          </p:cNvSpPr>
          <p:nvPr>
            <p:ph type="body" sz="quarter" idx="13" hasCustomPrompt="1"/>
          </p:nvPr>
        </p:nvSpPr>
        <p:spPr>
          <a:xfrm>
            <a:off x="576000" y="561128"/>
            <a:ext cx="1418640"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dirty="0"/>
              <a:t>Sub title</a:t>
            </a:r>
            <a:endParaRPr lang="en-GB" dirty="0"/>
          </a:p>
        </p:txBody>
      </p:sp>
      <p:sp>
        <p:nvSpPr>
          <p:cNvPr id="10" name="Slide Number Placeholder 4"/>
          <p:cNvSpPr>
            <a:spLocks noGrp="1"/>
          </p:cNvSpPr>
          <p:nvPr>
            <p:ph type="sldNum" sz="quarter" idx="12"/>
          </p:nvPr>
        </p:nvSpPr>
        <p:spPr>
          <a:xfrm>
            <a:off x="216000" y="6397448"/>
            <a:ext cx="367943" cy="255600"/>
          </a:xfrm>
          <a:prstGeom prst="rect">
            <a:avLst/>
          </a:prstGeom>
        </p:spPr>
        <p:txBody>
          <a:bodyPr anchor="ctr"/>
          <a:lstStyle>
            <a:lvl1pPr algn="r">
              <a:defRPr sz="1000">
                <a:solidFill>
                  <a:srgbClr val="A8A99E"/>
                </a:solidFill>
                <a:latin typeface="Arial" panose="020B0604020202020204" pitchFamily="34" charset="0"/>
                <a:cs typeface="Arial" panose="020B0604020202020204" pitchFamily="34" charset="0"/>
              </a:defRPr>
            </a:lvl1pPr>
          </a:lstStyle>
          <a:p>
            <a:fld id="{28811FC5-B1A5-4ED5-9677-06BE0FAEF3F6}" type="slidenum">
              <a:rPr lang="en-GB" smtClean="0"/>
              <a:pPr/>
              <a:t>‹#›</a:t>
            </a:fld>
            <a:endParaRPr lang="en-GB" dirty="0"/>
          </a:p>
        </p:txBody>
      </p:sp>
      <p:sp>
        <p:nvSpPr>
          <p:cNvPr id="11" name="Text Placeholder 7"/>
          <p:cNvSpPr>
            <a:spLocks noGrp="1"/>
          </p:cNvSpPr>
          <p:nvPr>
            <p:ph type="body" sz="quarter" idx="15" hasCustomPrompt="1"/>
          </p:nvPr>
        </p:nvSpPr>
        <p:spPr>
          <a:xfrm>
            <a:off x="575999" y="6397448"/>
            <a:ext cx="4320000" cy="257175"/>
          </a:xfrm>
          <a:prstGeom prst="rect">
            <a:avLst/>
          </a:prstGeom>
        </p:spPr>
        <p:txBody>
          <a:bodyPr lIns="72000" tIns="36000" rIns="72000" bIns="36000" anchor="ctr" anchorCtr="0"/>
          <a:lstStyle>
            <a:lvl1pPr marL="0" indent="0">
              <a:buFontTx/>
              <a:buNone/>
              <a:defRPr sz="1000" i="1">
                <a:solidFill>
                  <a:srgbClr val="A8A99E"/>
                </a:solidFill>
                <a:latin typeface="Arial" panose="020B0604020202020204" pitchFamily="34" charset="0"/>
                <a:cs typeface="Arial" panose="020B0604020202020204" pitchFamily="34" charset="0"/>
              </a:defRPr>
            </a:lvl1pPr>
          </a:lstStyle>
          <a:p>
            <a:pPr lvl="0"/>
            <a:r>
              <a:rPr lang="en-GB" sz="1000" i="1" dirty="0">
                <a:latin typeface="Arial" panose="020B0604020202020204" pitchFamily="34" charset="0"/>
                <a:cs typeface="Arial" panose="020B0604020202020204" pitchFamily="34" charset="0"/>
              </a:rPr>
              <a:t>Footnote:</a:t>
            </a:r>
            <a:endParaRPr lang="en-GB" dirty="0"/>
          </a:p>
        </p:txBody>
      </p:sp>
      <p:cxnSp>
        <p:nvCxnSpPr>
          <p:cNvPr id="12" name="Straight Connector 11"/>
          <p:cNvCxnSpPr/>
          <p:nvPr userDrawn="1"/>
        </p:nvCxnSpPr>
        <p:spPr bwMode="auto">
          <a:xfrm>
            <a:off x="576000" y="6442073"/>
            <a:ext cx="0" cy="272536"/>
          </a:xfrm>
          <a:prstGeom prst="line">
            <a:avLst/>
          </a:prstGeom>
          <a:solidFill>
            <a:srgbClr val="4E562B"/>
          </a:solidFill>
          <a:ln w="12700" cap="flat" cmpd="sng" algn="ctr">
            <a:solidFill>
              <a:srgbClr val="A8A99E"/>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 Placeholder 2"/>
          <p:cNvSpPr>
            <a:spLocks noGrp="1"/>
          </p:cNvSpPr>
          <p:nvPr>
            <p:ph type="body" sz="quarter" idx="16" hasCustomPrompt="1"/>
          </p:nvPr>
        </p:nvSpPr>
        <p:spPr>
          <a:xfrm>
            <a:off x="2654652" y="34608"/>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
        <p:nvSpPr>
          <p:cNvPr id="14" name="Text Placeholder 2"/>
          <p:cNvSpPr>
            <a:spLocks noGrp="1"/>
          </p:cNvSpPr>
          <p:nvPr>
            <p:ph type="body" sz="quarter" idx="17" hasCustomPrompt="1"/>
          </p:nvPr>
        </p:nvSpPr>
        <p:spPr>
          <a:xfrm>
            <a:off x="2658462" y="6618875"/>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Tree>
    <p:extLst>
      <p:ext uri="{BB962C8B-B14F-4D97-AF65-F5344CB8AC3E}">
        <p14:creationId xmlns:p14="http://schemas.microsoft.com/office/powerpoint/2010/main" val="1425239666"/>
      </p:ext>
    </p:extLst>
  </p:cSld>
  <p:clrMapOvr>
    <a:masterClrMapping/>
  </p:clrMapOvr>
  <p:hf hdr="0" ftr="0" dt="0"/>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column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76000" y="1224000"/>
            <a:ext cx="2448000" cy="4320000"/>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6858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1430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sz="14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3353008" y="1224000"/>
            <a:ext cx="2448000" cy="4320000"/>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6858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1430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0" name="Title 1"/>
          <p:cNvSpPr>
            <a:spLocks noGrp="1"/>
          </p:cNvSpPr>
          <p:nvPr>
            <p:ph type="ctrTitle" hasCustomPrompt="1"/>
          </p:nvPr>
        </p:nvSpPr>
        <p:spPr>
          <a:xfrm>
            <a:off x="576000" y="256333"/>
            <a:ext cx="602263" cy="313932"/>
          </a:xfrm>
          <a:prstGeom prst="rect">
            <a:avLst/>
          </a:prstGeom>
          <a:solidFill>
            <a:schemeClr val="tx1"/>
          </a:solidFill>
        </p:spPr>
        <p:txBody>
          <a:bodyPr wrap="none" lIns="72000" rIns="72000" anchor="b">
            <a:spAutoFit/>
          </a:bodyPr>
          <a:lstStyle>
            <a:lvl1pPr algn="l">
              <a:defRPr sz="1600"/>
            </a:lvl1pPr>
          </a:lstStyle>
          <a:p>
            <a:r>
              <a:rPr lang="en-US" dirty="0"/>
              <a:t>title</a:t>
            </a:r>
          </a:p>
        </p:txBody>
      </p:sp>
      <p:sp>
        <p:nvSpPr>
          <p:cNvPr id="11" name="Text Placeholder 11"/>
          <p:cNvSpPr>
            <a:spLocks noGrp="1"/>
          </p:cNvSpPr>
          <p:nvPr>
            <p:ph type="body" sz="quarter" idx="13" hasCustomPrompt="1"/>
          </p:nvPr>
        </p:nvSpPr>
        <p:spPr>
          <a:xfrm>
            <a:off x="576000" y="561128"/>
            <a:ext cx="1418640"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dirty="0"/>
              <a:t>Sub title</a:t>
            </a:r>
            <a:endParaRPr lang="en-GB" dirty="0"/>
          </a:p>
        </p:txBody>
      </p:sp>
      <p:sp>
        <p:nvSpPr>
          <p:cNvPr id="14" name="Content Placeholder 13"/>
          <p:cNvSpPr>
            <a:spLocks noGrp="1"/>
          </p:cNvSpPr>
          <p:nvPr>
            <p:ph sz="quarter" idx="14"/>
          </p:nvPr>
        </p:nvSpPr>
        <p:spPr>
          <a:xfrm>
            <a:off x="6084569" y="1223963"/>
            <a:ext cx="2448000" cy="4320000"/>
          </a:xfrm>
          <a:prstGeom prst="rect">
            <a:avLst/>
          </a:prstGeom>
        </p:spPr>
        <p:txBody>
          <a:bodyPr/>
          <a:lstStyle>
            <a:lvl1pPr marL="2286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1430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2" name="Slide Number Placeholder 4"/>
          <p:cNvSpPr>
            <a:spLocks noGrp="1"/>
          </p:cNvSpPr>
          <p:nvPr>
            <p:ph type="sldNum" sz="quarter" idx="12"/>
          </p:nvPr>
        </p:nvSpPr>
        <p:spPr>
          <a:xfrm>
            <a:off x="216000" y="6397448"/>
            <a:ext cx="367943" cy="255600"/>
          </a:xfrm>
          <a:prstGeom prst="rect">
            <a:avLst/>
          </a:prstGeom>
        </p:spPr>
        <p:txBody>
          <a:bodyPr anchor="ctr"/>
          <a:lstStyle>
            <a:lvl1pPr algn="r">
              <a:defRPr sz="1000">
                <a:solidFill>
                  <a:srgbClr val="A8A99E"/>
                </a:solidFill>
                <a:latin typeface="Arial" panose="020B0604020202020204" pitchFamily="34" charset="0"/>
                <a:cs typeface="Arial" panose="020B0604020202020204" pitchFamily="34" charset="0"/>
              </a:defRPr>
            </a:lvl1pPr>
          </a:lstStyle>
          <a:p>
            <a:fld id="{28811FC5-B1A5-4ED5-9677-06BE0FAEF3F6}" type="slidenum">
              <a:rPr lang="en-GB" smtClean="0"/>
              <a:pPr/>
              <a:t>‹#›</a:t>
            </a:fld>
            <a:endParaRPr lang="en-GB" dirty="0"/>
          </a:p>
        </p:txBody>
      </p:sp>
      <p:sp>
        <p:nvSpPr>
          <p:cNvPr id="13" name="Text Placeholder 7"/>
          <p:cNvSpPr>
            <a:spLocks noGrp="1"/>
          </p:cNvSpPr>
          <p:nvPr>
            <p:ph type="body" sz="quarter" idx="15" hasCustomPrompt="1"/>
          </p:nvPr>
        </p:nvSpPr>
        <p:spPr>
          <a:xfrm>
            <a:off x="575999" y="6397448"/>
            <a:ext cx="4320000" cy="257175"/>
          </a:xfrm>
          <a:prstGeom prst="rect">
            <a:avLst/>
          </a:prstGeom>
        </p:spPr>
        <p:txBody>
          <a:bodyPr lIns="72000" tIns="36000" rIns="72000" bIns="36000" anchor="ctr" anchorCtr="0"/>
          <a:lstStyle>
            <a:lvl1pPr marL="0" indent="0">
              <a:buFontTx/>
              <a:buNone/>
              <a:defRPr sz="1000" i="1">
                <a:solidFill>
                  <a:srgbClr val="A8A99E"/>
                </a:solidFill>
                <a:latin typeface="Arial" panose="020B0604020202020204" pitchFamily="34" charset="0"/>
                <a:cs typeface="Arial" panose="020B0604020202020204" pitchFamily="34" charset="0"/>
              </a:defRPr>
            </a:lvl1pPr>
          </a:lstStyle>
          <a:p>
            <a:pPr lvl="0"/>
            <a:r>
              <a:rPr lang="en-GB" sz="1000" i="1" dirty="0">
                <a:latin typeface="Arial" panose="020B0604020202020204" pitchFamily="34" charset="0"/>
                <a:cs typeface="Arial" panose="020B0604020202020204" pitchFamily="34" charset="0"/>
              </a:rPr>
              <a:t>Footnote:</a:t>
            </a:r>
            <a:endParaRPr lang="en-GB" dirty="0"/>
          </a:p>
        </p:txBody>
      </p:sp>
      <p:cxnSp>
        <p:nvCxnSpPr>
          <p:cNvPr id="15" name="Straight Connector 14"/>
          <p:cNvCxnSpPr/>
          <p:nvPr userDrawn="1"/>
        </p:nvCxnSpPr>
        <p:spPr bwMode="auto">
          <a:xfrm>
            <a:off x="576000" y="6442073"/>
            <a:ext cx="0" cy="272536"/>
          </a:xfrm>
          <a:prstGeom prst="line">
            <a:avLst/>
          </a:prstGeom>
          <a:solidFill>
            <a:srgbClr val="4E562B"/>
          </a:solidFill>
          <a:ln w="12700" cap="flat" cmpd="sng" algn="ctr">
            <a:solidFill>
              <a:srgbClr val="A8A99E"/>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 Placeholder 2"/>
          <p:cNvSpPr>
            <a:spLocks noGrp="1"/>
          </p:cNvSpPr>
          <p:nvPr>
            <p:ph type="body" sz="quarter" idx="16" hasCustomPrompt="1"/>
          </p:nvPr>
        </p:nvSpPr>
        <p:spPr>
          <a:xfrm>
            <a:off x="2654652" y="34608"/>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
        <p:nvSpPr>
          <p:cNvPr id="17" name="Text Placeholder 2"/>
          <p:cNvSpPr>
            <a:spLocks noGrp="1"/>
          </p:cNvSpPr>
          <p:nvPr>
            <p:ph type="body" sz="quarter" idx="17" hasCustomPrompt="1"/>
          </p:nvPr>
        </p:nvSpPr>
        <p:spPr>
          <a:xfrm>
            <a:off x="2658462" y="6618875"/>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Tree>
    <p:extLst>
      <p:ext uri="{BB962C8B-B14F-4D97-AF65-F5344CB8AC3E}">
        <p14:creationId xmlns:p14="http://schemas.microsoft.com/office/powerpoint/2010/main" val="2117226480"/>
      </p:ext>
    </p:extLst>
  </p:cSld>
  <p:clrMapOvr>
    <a:masterClrMapping/>
  </p:clrMapOvr>
  <p:extLst mod="1">
    <p:ext uri="{DCECCB84-F9BA-43D5-87BE-67443E8EF086}">
      <p15:sldGuideLst xmlns:p15="http://schemas.microsoft.com/office/powerpoint/2012/main">
        <p15:guide id="1" pos="537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width imag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216000" y="6397448"/>
            <a:ext cx="367943" cy="255600"/>
          </a:xfrm>
          <a:prstGeom prst="rect">
            <a:avLst/>
          </a:prstGeom>
        </p:spPr>
        <p:txBody>
          <a:bodyPr anchor="ctr"/>
          <a:lstStyle>
            <a:lvl1pPr algn="r">
              <a:defRPr sz="1000">
                <a:solidFill>
                  <a:srgbClr val="A8A99E"/>
                </a:solidFill>
                <a:latin typeface="Arial" panose="020B0604020202020204" pitchFamily="34" charset="0"/>
                <a:cs typeface="Arial" panose="020B0604020202020204" pitchFamily="34" charset="0"/>
              </a:defRPr>
            </a:lvl1pPr>
          </a:lstStyle>
          <a:p>
            <a:fld id="{28811FC5-B1A5-4ED5-9677-06BE0FAEF3F6}" type="slidenum">
              <a:rPr lang="en-GB" smtClean="0"/>
              <a:pPr/>
              <a:t>‹#›</a:t>
            </a:fld>
            <a:endParaRPr lang="en-GB" dirty="0"/>
          </a:p>
        </p:txBody>
      </p:sp>
      <p:sp>
        <p:nvSpPr>
          <p:cNvPr id="6" name="Title 1"/>
          <p:cNvSpPr>
            <a:spLocks noGrp="1"/>
          </p:cNvSpPr>
          <p:nvPr>
            <p:ph type="ctrTitle" hasCustomPrompt="1"/>
          </p:nvPr>
        </p:nvSpPr>
        <p:spPr>
          <a:xfrm>
            <a:off x="576000" y="256333"/>
            <a:ext cx="602263" cy="313932"/>
          </a:xfrm>
          <a:prstGeom prst="rect">
            <a:avLst/>
          </a:prstGeom>
          <a:solidFill>
            <a:schemeClr val="tx1"/>
          </a:solidFill>
        </p:spPr>
        <p:txBody>
          <a:bodyPr wrap="none" lIns="72000" rIns="72000" anchor="b">
            <a:spAutoFit/>
          </a:bodyPr>
          <a:lstStyle>
            <a:lvl1pPr algn="l">
              <a:defRPr sz="1600"/>
            </a:lvl1pPr>
          </a:lstStyle>
          <a:p>
            <a:r>
              <a:rPr lang="en-US" dirty="0"/>
              <a:t>title</a:t>
            </a:r>
          </a:p>
        </p:txBody>
      </p:sp>
      <p:sp>
        <p:nvSpPr>
          <p:cNvPr id="7" name="Text Placeholder 11"/>
          <p:cNvSpPr>
            <a:spLocks noGrp="1"/>
          </p:cNvSpPr>
          <p:nvPr>
            <p:ph type="body" sz="quarter" idx="13" hasCustomPrompt="1"/>
          </p:nvPr>
        </p:nvSpPr>
        <p:spPr>
          <a:xfrm>
            <a:off x="576000" y="561128"/>
            <a:ext cx="1418640"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dirty="0"/>
              <a:t>Sub title</a:t>
            </a:r>
            <a:endParaRPr lang="en-GB" dirty="0"/>
          </a:p>
        </p:txBody>
      </p:sp>
      <p:sp>
        <p:nvSpPr>
          <p:cNvPr id="9" name="Picture Placeholder 8"/>
          <p:cNvSpPr>
            <a:spLocks noGrp="1"/>
          </p:cNvSpPr>
          <p:nvPr>
            <p:ph type="pic" sz="quarter" idx="14"/>
          </p:nvPr>
        </p:nvSpPr>
        <p:spPr>
          <a:xfrm>
            <a:off x="0" y="1224000"/>
            <a:ext cx="9144000" cy="4320000"/>
          </a:xfrm>
          <a:prstGeom prst="rect">
            <a:avLst/>
          </a:prstGeom>
        </p:spPr>
        <p:txBody>
          <a:bodyPr/>
          <a:lstStyle>
            <a:lvl1pPr marL="0" indent="0">
              <a:buNone/>
              <a:defRPr sz="1400">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8" name="Text Placeholder 7"/>
          <p:cNvSpPr>
            <a:spLocks noGrp="1"/>
          </p:cNvSpPr>
          <p:nvPr>
            <p:ph type="body" sz="quarter" idx="15" hasCustomPrompt="1"/>
          </p:nvPr>
        </p:nvSpPr>
        <p:spPr>
          <a:xfrm>
            <a:off x="575999" y="6397448"/>
            <a:ext cx="4320000" cy="257175"/>
          </a:xfrm>
          <a:prstGeom prst="rect">
            <a:avLst/>
          </a:prstGeom>
        </p:spPr>
        <p:txBody>
          <a:bodyPr lIns="72000" tIns="36000" rIns="72000" bIns="36000" anchor="ctr" anchorCtr="0"/>
          <a:lstStyle>
            <a:lvl1pPr marL="0" indent="0">
              <a:buFontTx/>
              <a:buNone/>
              <a:defRPr sz="1000" i="1">
                <a:solidFill>
                  <a:srgbClr val="A8A99E"/>
                </a:solidFill>
                <a:latin typeface="Arial" panose="020B0604020202020204" pitchFamily="34" charset="0"/>
                <a:cs typeface="Arial" panose="020B0604020202020204" pitchFamily="34" charset="0"/>
              </a:defRPr>
            </a:lvl1pPr>
          </a:lstStyle>
          <a:p>
            <a:pPr lvl="0"/>
            <a:r>
              <a:rPr lang="en-GB" sz="1000" i="1" dirty="0">
                <a:latin typeface="Arial" panose="020B0604020202020204" pitchFamily="34" charset="0"/>
                <a:cs typeface="Arial" panose="020B0604020202020204" pitchFamily="34" charset="0"/>
              </a:rPr>
              <a:t>Footnote:</a:t>
            </a:r>
            <a:endParaRPr lang="en-GB" dirty="0"/>
          </a:p>
        </p:txBody>
      </p:sp>
      <p:cxnSp>
        <p:nvCxnSpPr>
          <p:cNvPr id="10" name="Straight Connector 9"/>
          <p:cNvCxnSpPr/>
          <p:nvPr userDrawn="1"/>
        </p:nvCxnSpPr>
        <p:spPr bwMode="auto">
          <a:xfrm>
            <a:off x="576000" y="6442073"/>
            <a:ext cx="0" cy="272536"/>
          </a:xfrm>
          <a:prstGeom prst="line">
            <a:avLst/>
          </a:prstGeom>
          <a:solidFill>
            <a:srgbClr val="4E562B"/>
          </a:solidFill>
          <a:ln w="12700" cap="flat" cmpd="sng" algn="ctr">
            <a:solidFill>
              <a:srgbClr val="A8A99E"/>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 Placeholder 2"/>
          <p:cNvSpPr>
            <a:spLocks noGrp="1"/>
          </p:cNvSpPr>
          <p:nvPr>
            <p:ph type="body" sz="quarter" idx="16" hasCustomPrompt="1"/>
          </p:nvPr>
        </p:nvSpPr>
        <p:spPr>
          <a:xfrm>
            <a:off x="2654652" y="34608"/>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
        <p:nvSpPr>
          <p:cNvPr id="12" name="Text Placeholder 2"/>
          <p:cNvSpPr>
            <a:spLocks noGrp="1"/>
          </p:cNvSpPr>
          <p:nvPr>
            <p:ph type="body" sz="quarter" idx="17" hasCustomPrompt="1"/>
          </p:nvPr>
        </p:nvSpPr>
        <p:spPr>
          <a:xfrm>
            <a:off x="2658462" y="6618875"/>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Tree>
    <p:extLst>
      <p:ext uri="{BB962C8B-B14F-4D97-AF65-F5344CB8AC3E}">
        <p14:creationId xmlns:p14="http://schemas.microsoft.com/office/powerpoint/2010/main" val="2529273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00" y="3420000"/>
            <a:ext cx="7920000" cy="1944000"/>
          </a:xfrm>
          <a:prstGeom prst="rect">
            <a:avLst/>
          </a:prstGeom>
        </p:spPr>
        <p:txBody>
          <a:bodyPr/>
          <a:lstStyle>
            <a:lvl1pPr marL="0" indent="0">
              <a:buFontTx/>
              <a:buNone/>
              <a:defRPr sz="1400">
                <a:latin typeface="Arial" panose="020B0604020202020204" pitchFamily="34" charset="0"/>
                <a:cs typeface="Arial" panose="020B0604020202020204" pitchFamily="34" charset="0"/>
              </a:defRPr>
            </a:lvl1pPr>
            <a:lvl2pPr marL="457200" indent="0">
              <a:buFontTx/>
              <a:buNone/>
              <a:defRPr sz="1400">
                <a:latin typeface="Arial" panose="020B0604020202020204" pitchFamily="34" charset="0"/>
                <a:cs typeface="Arial" panose="020B0604020202020204" pitchFamily="34" charset="0"/>
              </a:defRPr>
            </a:lvl2pPr>
            <a:lvl3pPr marL="914400" indent="0">
              <a:buFontTx/>
              <a:buNone/>
              <a:defRPr sz="1400">
                <a:latin typeface="Arial" panose="020B0604020202020204" pitchFamily="34" charset="0"/>
                <a:cs typeface="Arial" panose="020B0604020202020204" pitchFamily="34" charset="0"/>
              </a:defRPr>
            </a:lvl3pPr>
            <a:lvl4pPr marL="1371600" indent="0">
              <a:buFontTx/>
              <a:buNone/>
              <a:defRPr sz="1400">
                <a:latin typeface="Arial" panose="020B0604020202020204" pitchFamily="34" charset="0"/>
                <a:cs typeface="Arial" panose="020B0604020202020204" pitchFamily="34" charset="0"/>
              </a:defRPr>
            </a:lvl4pPr>
            <a:lvl5pPr marL="1828800" indent="0">
              <a:buFontTx/>
              <a:buNone/>
              <a:defRPr sz="1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ctrTitle" hasCustomPrompt="1"/>
          </p:nvPr>
        </p:nvSpPr>
        <p:spPr>
          <a:xfrm>
            <a:off x="576000" y="256333"/>
            <a:ext cx="602263" cy="313932"/>
          </a:xfrm>
          <a:prstGeom prst="rect">
            <a:avLst/>
          </a:prstGeom>
          <a:solidFill>
            <a:schemeClr val="tx1"/>
          </a:solidFill>
        </p:spPr>
        <p:txBody>
          <a:bodyPr wrap="none" lIns="72000" rIns="72000" anchor="b">
            <a:spAutoFit/>
          </a:bodyPr>
          <a:lstStyle>
            <a:lvl1pPr algn="l">
              <a:defRPr sz="1600"/>
            </a:lvl1pPr>
          </a:lstStyle>
          <a:p>
            <a:r>
              <a:rPr lang="en-US" dirty="0"/>
              <a:t>title</a:t>
            </a:r>
          </a:p>
        </p:txBody>
      </p:sp>
      <p:sp>
        <p:nvSpPr>
          <p:cNvPr id="9" name="Text Placeholder 11"/>
          <p:cNvSpPr>
            <a:spLocks noGrp="1"/>
          </p:cNvSpPr>
          <p:nvPr>
            <p:ph type="body" sz="quarter" idx="13" hasCustomPrompt="1"/>
          </p:nvPr>
        </p:nvSpPr>
        <p:spPr>
          <a:xfrm>
            <a:off x="576000" y="561128"/>
            <a:ext cx="1418640"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dirty="0"/>
              <a:t>Sub title</a:t>
            </a:r>
            <a:endParaRPr lang="en-GB" dirty="0"/>
          </a:p>
        </p:txBody>
      </p:sp>
      <p:sp>
        <p:nvSpPr>
          <p:cNvPr id="10" name="Slide Number Placeholder 4"/>
          <p:cNvSpPr>
            <a:spLocks noGrp="1"/>
          </p:cNvSpPr>
          <p:nvPr>
            <p:ph type="sldNum" sz="quarter" idx="12"/>
          </p:nvPr>
        </p:nvSpPr>
        <p:spPr>
          <a:xfrm>
            <a:off x="216000" y="6397448"/>
            <a:ext cx="367943" cy="255600"/>
          </a:xfrm>
          <a:prstGeom prst="rect">
            <a:avLst/>
          </a:prstGeom>
        </p:spPr>
        <p:txBody>
          <a:bodyPr anchor="ctr"/>
          <a:lstStyle>
            <a:lvl1pPr algn="r">
              <a:defRPr sz="1000">
                <a:solidFill>
                  <a:srgbClr val="A8A99E"/>
                </a:solidFill>
                <a:latin typeface="Arial" panose="020B0604020202020204" pitchFamily="34" charset="0"/>
                <a:cs typeface="Arial" panose="020B0604020202020204" pitchFamily="34" charset="0"/>
              </a:defRPr>
            </a:lvl1pPr>
          </a:lstStyle>
          <a:p>
            <a:fld id="{28811FC5-B1A5-4ED5-9677-06BE0FAEF3F6}" type="slidenum">
              <a:rPr lang="en-GB" smtClean="0"/>
              <a:pPr/>
              <a:t>‹#›</a:t>
            </a:fld>
            <a:endParaRPr lang="en-GB" dirty="0"/>
          </a:p>
        </p:txBody>
      </p:sp>
      <p:sp>
        <p:nvSpPr>
          <p:cNvPr id="11" name="Text Placeholder 7"/>
          <p:cNvSpPr>
            <a:spLocks noGrp="1"/>
          </p:cNvSpPr>
          <p:nvPr>
            <p:ph type="body" sz="quarter" idx="15" hasCustomPrompt="1"/>
          </p:nvPr>
        </p:nvSpPr>
        <p:spPr>
          <a:xfrm>
            <a:off x="575999" y="6397448"/>
            <a:ext cx="4320000" cy="257175"/>
          </a:xfrm>
          <a:prstGeom prst="rect">
            <a:avLst/>
          </a:prstGeom>
        </p:spPr>
        <p:txBody>
          <a:bodyPr lIns="72000" tIns="36000" rIns="72000" bIns="36000" anchor="ctr" anchorCtr="0"/>
          <a:lstStyle>
            <a:lvl1pPr marL="0" indent="0">
              <a:buFontTx/>
              <a:buNone/>
              <a:defRPr sz="1000" i="1">
                <a:solidFill>
                  <a:srgbClr val="A8A99E"/>
                </a:solidFill>
                <a:latin typeface="Arial" panose="020B0604020202020204" pitchFamily="34" charset="0"/>
                <a:cs typeface="Arial" panose="020B0604020202020204" pitchFamily="34" charset="0"/>
              </a:defRPr>
            </a:lvl1pPr>
          </a:lstStyle>
          <a:p>
            <a:pPr lvl="0"/>
            <a:r>
              <a:rPr lang="en-GB" sz="1000" i="1" dirty="0">
                <a:latin typeface="Arial" panose="020B0604020202020204" pitchFamily="34" charset="0"/>
                <a:cs typeface="Arial" panose="020B0604020202020204" pitchFamily="34" charset="0"/>
              </a:rPr>
              <a:t>Footnote:</a:t>
            </a:r>
            <a:endParaRPr lang="en-GB" dirty="0"/>
          </a:p>
        </p:txBody>
      </p:sp>
      <p:cxnSp>
        <p:nvCxnSpPr>
          <p:cNvPr id="12" name="Straight Connector 11"/>
          <p:cNvCxnSpPr/>
          <p:nvPr userDrawn="1"/>
        </p:nvCxnSpPr>
        <p:spPr bwMode="auto">
          <a:xfrm>
            <a:off x="576000" y="6442073"/>
            <a:ext cx="0" cy="272536"/>
          </a:xfrm>
          <a:prstGeom prst="line">
            <a:avLst/>
          </a:prstGeom>
          <a:solidFill>
            <a:srgbClr val="4E562B"/>
          </a:solidFill>
          <a:ln w="12700" cap="flat" cmpd="sng" algn="ctr">
            <a:solidFill>
              <a:srgbClr val="A8A99E"/>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Content Placeholder 12"/>
          <p:cNvSpPr>
            <a:spLocks noGrp="1"/>
          </p:cNvSpPr>
          <p:nvPr>
            <p:ph sz="quarter" idx="16"/>
          </p:nvPr>
        </p:nvSpPr>
        <p:spPr>
          <a:xfrm>
            <a:off x="576000" y="1224000"/>
            <a:ext cx="7920000" cy="1944000"/>
          </a:xfrm>
          <a:prstGeom prst="rect">
            <a:avLst/>
          </a:prstGeom>
        </p:spPr>
        <p:txBody>
          <a:bodyPr/>
          <a:lstStyle>
            <a:lvl1pPr marL="0" indent="0">
              <a:buFontTx/>
              <a:buNone/>
              <a:defRPr sz="1400">
                <a:latin typeface="Arial" panose="020B0604020202020204" pitchFamily="34" charset="0"/>
                <a:cs typeface="Arial" panose="020B0604020202020204" pitchFamily="34" charset="0"/>
              </a:defRPr>
            </a:lvl1pPr>
            <a:lvl2pPr marL="685800" indent="-228600" algn="l">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143000" indent="-228600" algn="l">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marL="1600200" indent="-228600" algn="l">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4pPr>
            <a:lvl5pPr marL="2057400" indent="-228600" algn="l">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2"/>
          <p:cNvSpPr>
            <a:spLocks noGrp="1"/>
          </p:cNvSpPr>
          <p:nvPr>
            <p:ph type="body" sz="quarter" idx="17" hasCustomPrompt="1"/>
          </p:nvPr>
        </p:nvSpPr>
        <p:spPr>
          <a:xfrm>
            <a:off x="2654652" y="34608"/>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
        <p:nvSpPr>
          <p:cNvPr id="15" name="Text Placeholder 2"/>
          <p:cNvSpPr>
            <a:spLocks noGrp="1"/>
          </p:cNvSpPr>
          <p:nvPr>
            <p:ph type="body" sz="quarter" idx="18" hasCustomPrompt="1"/>
          </p:nvPr>
        </p:nvSpPr>
        <p:spPr>
          <a:xfrm>
            <a:off x="2658462" y="6618875"/>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Tree>
    <p:extLst>
      <p:ext uri="{BB962C8B-B14F-4D97-AF65-F5344CB8AC3E}">
        <p14:creationId xmlns:p14="http://schemas.microsoft.com/office/powerpoint/2010/main" val="3124631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576000" y="256333"/>
            <a:ext cx="602263" cy="313932"/>
          </a:xfrm>
          <a:prstGeom prst="rect">
            <a:avLst/>
          </a:prstGeom>
          <a:solidFill>
            <a:schemeClr val="tx1"/>
          </a:solidFill>
        </p:spPr>
        <p:txBody>
          <a:bodyPr wrap="none" lIns="72000" rIns="72000" anchor="b">
            <a:spAutoFit/>
          </a:bodyPr>
          <a:lstStyle>
            <a:lvl1pPr algn="l">
              <a:defRPr sz="1600"/>
            </a:lvl1pPr>
          </a:lstStyle>
          <a:p>
            <a:r>
              <a:rPr lang="en-US" dirty="0"/>
              <a:t>Title</a:t>
            </a:r>
          </a:p>
        </p:txBody>
      </p:sp>
      <p:sp>
        <p:nvSpPr>
          <p:cNvPr id="6" name="Text Placeholder 11"/>
          <p:cNvSpPr>
            <a:spLocks noGrp="1"/>
          </p:cNvSpPr>
          <p:nvPr>
            <p:ph type="body" sz="quarter" idx="11" hasCustomPrompt="1"/>
          </p:nvPr>
        </p:nvSpPr>
        <p:spPr>
          <a:xfrm>
            <a:off x="576000" y="561128"/>
            <a:ext cx="1418640"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dirty="0"/>
              <a:t>Sub title</a:t>
            </a:r>
            <a:endParaRPr lang="en-GB" dirty="0"/>
          </a:p>
        </p:txBody>
      </p:sp>
      <p:sp>
        <p:nvSpPr>
          <p:cNvPr id="7" name="Slide Number Placeholder 4"/>
          <p:cNvSpPr>
            <a:spLocks noGrp="1"/>
          </p:cNvSpPr>
          <p:nvPr>
            <p:ph type="sldNum" sz="quarter" idx="12"/>
          </p:nvPr>
        </p:nvSpPr>
        <p:spPr>
          <a:xfrm>
            <a:off x="216000" y="6397448"/>
            <a:ext cx="367943" cy="255600"/>
          </a:xfrm>
          <a:prstGeom prst="rect">
            <a:avLst/>
          </a:prstGeom>
        </p:spPr>
        <p:txBody>
          <a:bodyPr anchor="ctr"/>
          <a:lstStyle>
            <a:lvl1pPr algn="r">
              <a:defRPr sz="1000">
                <a:solidFill>
                  <a:srgbClr val="A8A99E"/>
                </a:solidFill>
                <a:latin typeface="Arial" panose="020B0604020202020204" pitchFamily="34" charset="0"/>
                <a:cs typeface="Arial" panose="020B0604020202020204" pitchFamily="34" charset="0"/>
              </a:defRPr>
            </a:lvl1pPr>
          </a:lstStyle>
          <a:p>
            <a:fld id="{28811FC5-B1A5-4ED5-9677-06BE0FAEF3F6}" type="slidenum">
              <a:rPr lang="en-GB" smtClean="0"/>
              <a:pPr/>
              <a:t>‹#›</a:t>
            </a:fld>
            <a:endParaRPr lang="en-GB" dirty="0"/>
          </a:p>
        </p:txBody>
      </p:sp>
      <p:sp>
        <p:nvSpPr>
          <p:cNvPr id="8" name="Text Placeholder 7"/>
          <p:cNvSpPr>
            <a:spLocks noGrp="1"/>
          </p:cNvSpPr>
          <p:nvPr>
            <p:ph type="body" sz="quarter" idx="15" hasCustomPrompt="1"/>
          </p:nvPr>
        </p:nvSpPr>
        <p:spPr>
          <a:xfrm>
            <a:off x="575999" y="6397448"/>
            <a:ext cx="4320000" cy="257175"/>
          </a:xfrm>
          <a:prstGeom prst="rect">
            <a:avLst/>
          </a:prstGeom>
        </p:spPr>
        <p:txBody>
          <a:bodyPr lIns="72000" tIns="36000" rIns="72000" bIns="36000" anchor="ctr" anchorCtr="0"/>
          <a:lstStyle>
            <a:lvl1pPr marL="0" indent="0">
              <a:buFontTx/>
              <a:buNone/>
              <a:defRPr sz="1000" i="1">
                <a:solidFill>
                  <a:srgbClr val="A8A99E"/>
                </a:solidFill>
                <a:latin typeface="Arial" panose="020B0604020202020204" pitchFamily="34" charset="0"/>
                <a:cs typeface="Arial" panose="020B0604020202020204" pitchFamily="34" charset="0"/>
              </a:defRPr>
            </a:lvl1pPr>
          </a:lstStyle>
          <a:p>
            <a:pPr lvl="0"/>
            <a:r>
              <a:rPr lang="en-GB" sz="1000" i="1" dirty="0">
                <a:latin typeface="Arial" panose="020B0604020202020204" pitchFamily="34" charset="0"/>
                <a:cs typeface="Arial" panose="020B0604020202020204" pitchFamily="34" charset="0"/>
              </a:rPr>
              <a:t>Footnote:</a:t>
            </a:r>
            <a:endParaRPr lang="en-GB" dirty="0"/>
          </a:p>
        </p:txBody>
      </p:sp>
      <p:cxnSp>
        <p:nvCxnSpPr>
          <p:cNvPr id="9" name="Straight Connector 8"/>
          <p:cNvCxnSpPr/>
          <p:nvPr userDrawn="1"/>
        </p:nvCxnSpPr>
        <p:spPr bwMode="auto">
          <a:xfrm>
            <a:off x="576000" y="6442073"/>
            <a:ext cx="0" cy="272536"/>
          </a:xfrm>
          <a:prstGeom prst="line">
            <a:avLst/>
          </a:prstGeom>
          <a:solidFill>
            <a:srgbClr val="4E562B"/>
          </a:solidFill>
          <a:ln w="12700" cap="flat" cmpd="sng" algn="ctr">
            <a:solidFill>
              <a:srgbClr val="A8A99E"/>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Placeholder 2"/>
          <p:cNvSpPr>
            <a:spLocks noGrp="1"/>
          </p:cNvSpPr>
          <p:nvPr>
            <p:ph type="body" sz="quarter" idx="16" hasCustomPrompt="1"/>
          </p:nvPr>
        </p:nvSpPr>
        <p:spPr>
          <a:xfrm>
            <a:off x="2654652" y="34608"/>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
        <p:nvSpPr>
          <p:cNvPr id="11" name="Text Placeholder 2"/>
          <p:cNvSpPr>
            <a:spLocks noGrp="1"/>
          </p:cNvSpPr>
          <p:nvPr>
            <p:ph type="body" sz="quarter" idx="17" hasCustomPrompt="1"/>
          </p:nvPr>
        </p:nvSpPr>
        <p:spPr>
          <a:xfrm>
            <a:off x="2658462" y="6618875"/>
            <a:ext cx="3833870" cy="216852"/>
          </a:xfrm>
          <a:prstGeom prst="rect">
            <a:avLst/>
          </a:prstGeom>
        </p:spPr>
        <p:txBody>
          <a:bodyPr/>
          <a:lstStyle>
            <a:lvl1pPr marL="0" indent="0" algn="ctr">
              <a:spcBef>
                <a:spcPts val="0"/>
              </a:spcBef>
              <a:buNone/>
              <a:defRPr sz="800" cap="all" spc="120" baseline="0">
                <a:solidFill>
                  <a:schemeClr val="bg1">
                    <a:lumMod val="75000"/>
                  </a:schemeClr>
                </a:solidFill>
                <a:latin typeface="Arial" panose="020B0604020202020204" pitchFamily="34" charset="0"/>
                <a:cs typeface="Arial" panose="020B0604020202020204" pitchFamily="34" charset="0"/>
              </a:defRPr>
            </a:lvl1pPr>
          </a:lstStyle>
          <a:p>
            <a:pPr lvl="0"/>
            <a:r>
              <a:rPr lang="en-GB" dirty="0"/>
              <a:t>CLASSIFICATION</a:t>
            </a:r>
          </a:p>
        </p:txBody>
      </p:sp>
    </p:spTree>
    <p:extLst>
      <p:ext uri="{BB962C8B-B14F-4D97-AF65-F5344CB8AC3E}">
        <p14:creationId xmlns:p14="http://schemas.microsoft.com/office/powerpoint/2010/main" val="330217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4.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977994" y="5761718"/>
            <a:ext cx="1169522" cy="1092735"/>
          </a:xfrm>
          <a:prstGeom prst="rect">
            <a:avLst/>
          </a:prstGeom>
        </p:spPr>
      </p:pic>
    </p:spTree>
    <p:extLst>
      <p:ext uri="{BB962C8B-B14F-4D97-AF65-F5344CB8AC3E}">
        <p14:creationId xmlns:p14="http://schemas.microsoft.com/office/powerpoint/2010/main" val="116579305"/>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69" r:id="rId3"/>
    <p:sldLayoutId id="2147483661" r:id="rId4"/>
    <p:sldLayoutId id="2147483664" r:id="rId5"/>
    <p:sldLayoutId id="2147483665" r:id="rId6"/>
    <p:sldLayoutId id="2147483666" r:id="rId7"/>
    <p:sldLayoutId id="2147483668" r:id="rId8"/>
    <p:sldLayoutId id="2147483667" r:id="rId9"/>
  </p:sldLayoutIdLst>
  <p:hf hdr="0" ftr="0" dt="0"/>
  <p:txStyles>
    <p:titleStyle>
      <a:lvl1pPr algn="l" defTabSz="914400" rtl="0" eaLnBrk="1" latinLnBrk="0" hangingPunct="1">
        <a:lnSpc>
          <a:spcPct val="90000"/>
        </a:lnSpc>
        <a:spcBef>
          <a:spcPct val="0"/>
        </a:spcBef>
        <a:buNone/>
        <a:defRPr sz="1600" b="0" i="0" kern="1200" cap="all" baseline="0">
          <a:solidFill>
            <a:schemeClr val="bg1"/>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2 Top banner.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0"/>
            <a:ext cx="9144000" cy="1009055"/>
          </a:xfrm>
          <a:prstGeom prst="rect">
            <a:avLst/>
          </a:prstGeom>
        </p:spPr>
      </p:pic>
      <p:pic>
        <p:nvPicPr>
          <p:cNvPr id="7" name="Picture 6" descr="Bottom banner.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0" y="6411516"/>
            <a:ext cx="9144000" cy="446484"/>
          </a:xfrm>
          <a:prstGeom prst="rect">
            <a:avLst/>
          </a:prstGeom>
        </p:spPr>
      </p:pic>
    </p:spTree>
    <p:extLst>
      <p:ext uri="{BB962C8B-B14F-4D97-AF65-F5344CB8AC3E}">
        <p14:creationId xmlns:p14="http://schemas.microsoft.com/office/powerpoint/2010/main" val="303887822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162538" y="4318919"/>
            <a:ext cx="2916357" cy="294302"/>
          </a:xfrm>
        </p:spPr>
        <p:txBody>
          <a:bodyPr/>
          <a:lstStyle/>
          <a:p>
            <a:r>
              <a:rPr lang="en-GB" dirty="0"/>
              <a:t>Crispin </a:t>
            </a:r>
            <a:r>
              <a:rPr lang="en-GB" cap="none" dirty="0"/>
              <a:t>d</a:t>
            </a:r>
            <a:r>
              <a:rPr lang="en-GB" dirty="0"/>
              <a:t>'Apice – so1 ten tors</a:t>
            </a:r>
          </a:p>
        </p:txBody>
      </p:sp>
      <p:sp>
        <p:nvSpPr>
          <p:cNvPr id="4" name="Text Placeholder 3"/>
          <p:cNvSpPr>
            <a:spLocks noGrp="1"/>
          </p:cNvSpPr>
          <p:nvPr>
            <p:ph type="body" sz="quarter" idx="11"/>
          </p:nvPr>
        </p:nvSpPr>
        <p:spPr>
          <a:xfrm>
            <a:off x="2693207" y="3918573"/>
            <a:ext cx="3832955" cy="405102"/>
          </a:xfrm>
        </p:spPr>
        <p:txBody>
          <a:bodyPr/>
          <a:lstStyle/>
          <a:p>
            <a:r>
              <a:rPr lang="en-GB" dirty="0"/>
              <a:t>INTRODUCTION TO TEN TORS</a:t>
            </a:r>
          </a:p>
        </p:txBody>
      </p:sp>
      <p:sp>
        <p:nvSpPr>
          <p:cNvPr id="6" name="Text Placeholder 5"/>
          <p:cNvSpPr>
            <a:spLocks noGrp="1"/>
          </p:cNvSpPr>
          <p:nvPr>
            <p:ph type="body" sz="quarter" idx="16"/>
          </p:nvPr>
        </p:nvSpPr>
        <p:spPr/>
        <p:txBody>
          <a:bodyPr/>
          <a:lstStyle/>
          <a:p>
            <a:endParaRPr lang="en-GB" dirty="0"/>
          </a:p>
        </p:txBody>
      </p:sp>
      <p:sp>
        <p:nvSpPr>
          <p:cNvPr id="7" name="Text Placeholder 6"/>
          <p:cNvSpPr>
            <a:spLocks noGrp="1"/>
          </p:cNvSpPr>
          <p:nvPr>
            <p:ph type="body" sz="quarter" idx="17"/>
          </p:nvPr>
        </p:nvSpPr>
        <p:spPr/>
        <p:txBody>
          <a:bodyPr/>
          <a:lstStyle/>
          <a:p>
            <a:endParaRPr lang="en-GB"/>
          </a:p>
        </p:txBody>
      </p:sp>
      <p:pic>
        <p:nvPicPr>
          <p:cNvPr id="8" name="Picture Placeholder 7">
            <a:extLst>
              <a:ext uri="{FF2B5EF4-FFF2-40B4-BE49-F238E27FC236}">
                <a16:creationId xmlns:a16="http://schemas.microsoft.com/office/drawing/2014/main" id="{3337B02D-E0D7-483B-8069-E70C64D9073F}"/>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a:xfrm>
            <a:off x="3415133" y="1623373"/>
            <a:ext cx="2411148" cy="1808361"/>
          </a:xfrm>
        </p:spPr>
      </p:pic>
    </p:spTree>
    <p:extLst>
      <p:ext uri="{BB962C8B-B14F-4D97-AF65-F5344CB8AC3E}">
        <p14:creationId xmlns:p14="http://schemas.microsoft.com/office/powerpoint/2010/main" val="3360876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GB" sz="1800" dirty="0"/>
              <a:t>Preliminaries</a:t>
            </a:r>
          </a:p>
          <a:p>
            <a:pPr marL="285750" indent="-285750">
              <a:buFont typeface="Arial" panose="020B0604020202020204" pitchFamily="34" charset="0"/>
              <a:buChar char="•"/>
            </a:pPr>
            <a:r>
              <a:rPr lang="en-GB" sz="1800" dirty="0"/>
              <a:t>Meeting programme</a:t>
            </a:r>
          </a:p>
          <a:p>
            <a:pPr marL="285750" indent="-285750">
              <a:buFont typeface="Arial" panose="020B0604020202020204" pitchFamily="34" charset="0"/>
              <a:buChar char="•"/>
            </a:pPr>
            <a:r>
              <a:rPr lang="en-GB" sz="1800" dirty="0"/>
              <a:t>Packs</a:t>
            </a:r>
          </a:p>
          <a:p>
            <a:pPr marL="285750" indent="-285750">
              <a:buFont typeface="Arial" panose="020B0604020202020204" pitchFamily="34" charset="0"/>
              <a:buChar char="•"/>
            </a:pPr>
            <a:r>
              <a:rPr lang="en-GB" sz="1800" dirty="0"/>
              <a:t>Ten Tors overview</a:t>
            </a:r>
          </a:p>
          <a:p>
            <a:pPr marL="285750" indent="-285750">
              <a:buFont typeface="Arial" panose="020B0604020202020204" pitchFamily="34" charset="0"/>
              <a:buChar char="•"/>
            </a:pPr>
            <a:r>
              <a:rPr lang="en-GB" sz="1800" dirty="0"/>
              <a:t>Questions</a:t>
            </a:r>
          </a:p>
          <a:p>
            <a:pPr marL="285750" indent="-285750">
              <a:buFont typeface="Arial" panose="020B0604020202020204" pitchFamily="34" charset="0"/>
              <a:buChar char="•"/>
            </a:pPr>
            <a:endParaRPr lang="en-GB" dirty="0"/>
          </a:p>
        </p:txBody>
      </p:sp>
      <p:sp>
        <p:nvSpPr>
          <p:cNvPr id="3" name="Title 2"/>
          <p:cNvSpPr>
            <a:spLocks noGrp="1"/>
          </p:cNvSpPr>
          <p:nvPr>
            <p:ph type="ctrTitle"/>
          </p:nvPr>
        </p:nvSpPr>
        <p:spPr>
          <a:xfrm>
            <a:off x="576000" y="256333"/>
            <a:ext cx="2601207" cy="313932"/>
          </a:xfrm>
        </p:spPr>
        <p:txBody>
          <a:bodyPr/>
          <a:lstStyle/>
          <a:p>
            <a:r>
              <a:rPr lang="en-GB" dirty="0"/>
              <a:t>INTRODUCTION TO TEN TORS</a:t>
            </a:r>
          </a:p>
        </p:txBody>
      </p:sp>
      <p:sp>
        <p:nvSpPr>
          <p:cNvPr id="4" name="Text Placeholder 3"/>
          <p:cNvSpPr>
            <a:spLocks noGrp="1"/>
          </p:cNvSpPr>
          <p:nvPr>
            <p:ph type="body" sz="quarter" idx="10"/>
          </p:nvPr>
        </p:nvSpPr>
        <p:spPr>
          <a:xfrm>
            <a:off x="576000" y="561128"/>
            <a:ext cx="1830163" cy="405102"/>
          </a:xfrm>
        </p:spPr>
        <p:txBody>
          <a:bodyPr/>
          <a:lstStyle/>
          <a:p>
            <a:r>
              <a:rPr lang="en-GB" dirty="0"/>
              <a:t>PROGRAMME</a:t>
            </a:r>
          </a:p>
        </p:txBody>
      </p:sp>
      <p:sp>
        <p:nvSpPr>
          <p:cNvPr id="5" name="Slide Number Placeholder 4"/>
          <p:cNvSpPr>
            <a:spLocks noGrp="1"/>
          </p:cNvSpPr>
          <p:nvPr>
            <p:ph type="sldNum" sz="quarter" idx="12"/>
          </p:nvPr>
        </p:nvSpPr>
        <p:spPr/>
        <p:txBody>
          <a:bodyPr/>
          <a:lstStyle/>
          <a:p>
            <a:fld id="{28811FC5-B1A5-4ED5-9677-06BE0FAEF3F6}" type="slidenum">
              <a:rPr lang="en-GB" smtClean="0"/>
              <a:pPr/>
              <a:t>2</a:t>
            </a:fld>
            <a:endParaRPr lang="en-GB" dirty="0"/>
          </a:p>
        </p:txBody>
      </p:sp>
      <p:sp>
        <p:nvSpPr>
          <p:cNvPr id="6" name="Text Placeholder 5"/>
          <p:cNvSpPr>
            <a:spLocks noGrp="1"/>
          </p:cNvSpPr>
          <p:nvPr>
            <p:ph type="body" sz="quarter" idx="15"/>
          </p:nvPr>
        </p:nvSpPr>
        <p:spPr>
          <a:xfrm>
            <a:off x="494652" y="6397448"/>
            <a:ext cx="4320000" cy="257175"/>
          </a:xfrm>
        </p:spPr>
        <p:txBody>
          <a:bodyPr/>
          <a:lstStyle/>
          <a:p>
            <a:endParaRPr lang="en-GB"/>
          </a:p>
        </p:txBody>
      </p:sp>
      <p:sp>
        <p:nvSpPr>
          <p:cNvPr id="7" name="Text Placeholder 6"/>
          <p:cNvSpPr>
            <a:spLocks noGrp="1"/>
          </p:cNvSpPr>
          <p:nvPr>
            <p:ph type="body" sz="quarter" idx="16"/>
          </p:nvPr>
        </p:nvSpPr>
        <p:spPr/>
        <p:txBody>
          <a:bodyPr/>
          <a:lstStyle/>
          <a:p>
            <a:endParaRPr lang="en-GB"/>
          </a:p>
        </p:txBody>
      </p:sp>
      <p:sp>
        <p:nvSpPr>
          <p:cNvPr id="8" name="Text Placeholder 7"/>
          <p:cNvSpPr>
            <a:spLocks noGrp="1"/>
          </p:cNvSpPr>
          <p:nvPr>
            <p:ph type="body" sz="quarter" idx="17"/>
          </p:nvPr>
        </p:nvSpPr>
        <p:spPr/>
        <p:txBody>
          <a:bodyPr/>
          <a:lstStyle/>
          <a:p>
            <a:endParaRPr lang="en-GB"/>
          </a:p>
        </p:txBody>
      </p:sp>
      <p:pic>
        <p:nvPicPr>
          <p:cNvPr id="9" name="Picture Placeholder 7">
            <a:extLst>
              <a:ext uri="{FF2B5EF4-FFF2-40B4-BE49-F238E27FC236}">
                <a16:creationId xmlns:a16="http://schemas.microsoft.com/office/drawing/2014/main" id="{2E290B47-881A-4D33-9CBB-E068B59974A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908121" y="5922818"/>
            <a:ext cx="1175755" cy="881816"/>
          </a:xfrm>
          <a:prstGeom prst="rect">
            <a:avLst/>
          </a:prstGeom>
        </p:spPr>
      </p:pic>
      <p:pic>
        <p:nvPicPr>
          <p:cNvPr id="11" name="Picture 4" descr="Picture 2 mass start tt">
            <a:extLst>
              <a:ext uri="{FF2B5EF4-FFF2-40B4-BE49-F238E27FC236}">
                <a16:creationId xmlns:a16="http://schemas.microsoft.com/office/drawing/2014/main" id="{171F0F69-4461-462C-9081-AE3BBD5C54E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86149" y="2127641"/>
            <a:ext cx="5009849" cy="338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295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A063ED9-5DDE-4918-905A-2979ACEC1E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068" y="1271025"/>
            <a:ext cx="4335403" cy="2886638"/>
          </a:xfrm>
          <a:prstGeom prst="rect">
            <a:avLst/>
          </a:prstGeom>
        </p:spPr>
      </p:pic>
      <p:pic>
        <p:nvPicPr>
          <p:cNvPr id="14" name="Picture 4" descr="https://www.tentors.org.uk/files/images/Ten_Tors_1962.jpg">
            <a:extLst>
              <a:ext uri="{FF2B5EF4-FFF2-40B4-BE49-F238E27FC236}">
                <a16:creationId xmlns:a16="http://schemas.microsoft.com/office/drawing/2014/main" id="{E974A8C6-CFAC-45A4-8677-66CC8058CC5F}"/>
              </a:ext>
            </a:extLst>
          </p:cNvPr>
          <p:cNvPicPr>
            <a:picLocks noGrp="1" noChangeAspect="1" noChangeArrowheads="1"/>
          </p:cNvPicPr>
          <p:nvPr>
            <p:ph idx="1"/>
          </p:nvPr>
        </p:nvPicPr>
        <p:blipFill rotWithShape="1">
          <a:blip r:embed="rId4" cstate="screen">
            <a:extLst>
              <a:ext uri="{28A0092B-C50C-407E-A947-70E740481C1C}">
                <a14:useLocalDpi xmlns:a14="http://schemas.microsoft.com/office/drawing/2010/main"/>
              </a:ext>
            </a:extLst>
          </a:blip>
          <a:srcRect/>
          <a:stretch/>
        </p:blipFill>
        <p:spPr bwMode="auto">
          <a:xfrm>
            <a:off x="4374557" y="3670541"/>
            <a:ext cx="4709319" cy="311980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576000" y="256333"/>
            <a:ext cx="2601207" cy="313932"/>
          </a:xfrm>
        </p:spPr>
        <p:txBody>
          <a:bodyPr/>
          <a:lstStyle/>
          <a:p>
            <a:r>
              <a:rPr lang="en-GB" dirty="0"/>
              <a:t>INTRODUCTION TO TEN TORS</a:t>
            </a:r>
          </a:p>
        </p:txBody>
      </p:sp>
      <p:sp>
        <p:nvSpPr>
          <p:cNvPr id="4" name="Text Placeholder 3"/>
          <p:cNvSpPr>
            <a:spLocks noGrp="1"/>
          </p:cNvSpPr>
          <p:nvPr>
            <p:ph type="body" sz="quarter" idx="10"/>
          </p:nvPr>
        </p:nvSpPr>
        <p:spPr>
          <a:xfrm>
            <a:off x="576000" y="561128"/>
            <a:ext cx="2097864" cy="405102"/>
          </a:xfrm>
        </p:spPr>
        <p:txBody>
          <a:bodyPr/>
          <a:lstStyle/>
          <a:p>
            <a:r>
              <a:rPr lang="en-GB" dirty="0"/>
              <a:t>Preliminaries</a:t>
            </a:r>
          </a:p>
        </p:txBody>
      </p:sp>
      <p:sp>
        <p:nvSpPr>
          <p:cNvPr id="5" name="Slide Number Placeholder 4"/>
          <p:cNvSpPr>
            <a:spLocks noGrp="1"/>
          </p:cNvSpPr>
          <p:nvPr>
            <p:ph type="sldNum" sz="quarter" idx="12"/>
          </p:nvPr>
        </p:nvSpPr>
        <p:spPr/>
        <p:txBody>
          <a:bodyPr/>
          <a:lstStyle/>
          <a:p>
            <a:fld id="{28811FC5-B1A5-4ED5-9677-06BE0FAEF3F6}" type="slidenum">
              <a:rPr lang="en-GB" smtClean="0"/>
              <a:pPr/>
              <a:t>3</a:t>
            </a:fld>
            <a:endParaRPr lang="en-GB" dirty="0"/>
          </a:p>
        </p:txBody>
      </p:sp>
      <p:sp>
        <p:nvSpPr>
          <p:cNvPr id="6" name="Text Placeholder 5"/>
          <p:cNvSpPr>
            <a:spLocks noGrp="1"/>
          </p:cNvSpPr>
          <p:nvPr>
            <p:ph type="body" sz="quarter" idx="15"/>
          </p:nvPr>
        </p:nvSpPr>
        <p:spPr/>
        <p:txBody>
          <a:bodyPr/>
          <a:lstStyle/>
          <a:p>
            <a:endParaRPr lang="en-GB"/>
          </a:p>
        </p:txBody>
      </p:sp>
      <p:sp>
        <p:nvSpPr>
          <p:cNvPr id="7" name="Text Placeholder 6"/>
          <p:cNvSpPr>
            <a:spLocks noGrp="1"/>
          </p:cNvSpPr>
          <p:nvPr>
            <p:ph type="body" sz="quarter" idx="16"/>
          </p:nvPr>
        </p:nvSpPr>
        <p:spPr/>
        <p:txBody>
          <a:bodyPr/>
          <a:lstStyle/>
          <a:p>
            <a:endParaRPr lang="en-GB"/>
          </a:p>
        </p:txBody>
      </p:sp>
      <p:sp>
        <p:nvSpPr>
          <p:cNvPr id="8" name="Text Placeholder 7"/>
          <p:cNvSpPr>
            <a:spLocks noGrp="1"/>
          </p:cNvSpPr>
          <p:nvPr>
            <p:ph type="body" sz="quarter" idx="17"/>
          </p:nvPr>
        </p:nvSpPr>
        <p:spPr/>
        <p:txBody>
          <a:bodyPr/>
          <a:lstStyle/>
          <a:p>
            <a:endParaRPr lang="en-GB"/>
          </a:p>
        </p:txBody>
      </p:sp>
      <p:pic>
        <p:nvPicPr>
          <p:cNvPr id="9" name="Picture Placeholder 7">
            <a:extLst>
              <a:ext uri="{FF2B5EF4-FFF2-40B4-BE49-F238E27FC236}">
                <a16:creationId xmlns:a16="http://schemas.microsoft.com/office/drawing/2014/main" id="{2E290B47-881A-4D33-9CBB-E068B59974A7}"/>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908121" y="5922818"/>
            <a:ext cx="1175755" cy="881816"/>
          </a:xfrm>
          <a:prstGeom prst="rect">
            <a:avLst/>
          </a:prstGeom>
        </p:spPr>
      </p:pic>
    </p:spTree>
    <p:extLst>
      <p:ext uri="{BB962C8B-B14F-4D97-AF65-F5344CB8AC3E}">
        <p14:creationId xmlns:p14="http://schemas.microsoft.com/office/powerpoint/2010/main" val="168368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76000" y="256333"/>
            <a:ext cx="2601207" cy="313932"/>
          </a:xfrm>
        </p:spPr>
        <p:txBody>
          <a:bodyPr/>
          <a:lstStyle/>
          <a:p>
            <a:r>
              <a:rPr lang="en-GB" dirty="0"/>
              <a:t>INTRODUCTION TO TEN TORS</a:t>
            </a:r>
          </a:p>
        </p:txBody>
      </p:sp>
      <p:sp>
        <p:nvSpPr>
          <p:cNvPr id="4" name="Text Placeholder 3"/>
          <p:cNvSpPr>
            <a:spLocks noGrp="1"/>
          </p:cNvSpPr>
          <p:nvPr>
            <p:ph type="body" sz="quarter" idx="10"/>
          </p:nvPr>
        </p:nvSpPr>
        <p:spPr>
          <a:xfrm>
            <a:off x="576000" y="561128"/>
            <a:ext cx="2265154" cy="405102"/>
          </a:xfrm>
        </p:spPr>
        <p:txBody>
          <a:bodyPr/>
          <a:lstStyle/>
          <a:p>
            <a:r>
              <a:rPr lang="en-GB" dirty="0" err="1"/>
              <a:t>PrOGRAMME</a:t>
            </a:r>
            <a:r>
              <a:rPr lang="en-GB" dirty="0"/>
              <a:t> AM</a:t>
            </a:r>
          </a:p>
        </p:txBody>
      </p:sp>
      <p:sp>
        <p:nvSpPr>
          <p:cNvPr id="5" name="Slide Number Placeholder 4"/>
          <p:cNvSpPr>
            <a:spLocks noGrp="1"/>
          </p:cNvSpPr>
          <p:nvPr>
            <p:ph type="sldNum" sz="quarter" idx="12"/>
          </p:nvPr>
        </p:nvSpPr>
        <p:spPr/>
        <p:txBody>
          <a:bodyPr/>
          <a:lstStyle/>
          <a:p>
            <a:fld id="{28811FC5-B1A5-4ED5-9677-06BE0FAEF3F6}" type="slidenum">
              <a:rPr lang="en-GB" smtClean="0"/>
              <a:pPr/>
              <a:t>4</a:t>
            </a:fld>
            <a:endParaRPr lang="en-GB" dirty="0"/>
          </a:p>
        </p:txBody>
      </p:sp>
      <p:sp>
        <p:nvSpPr>
          <p:cNvPr id="6" name="Text Placeholder 5"/>
          <p:cNvSpPr>
            <a:spLocks noGrp="1"/>
          </p:cNvSpPr>
          <p:nvPr>
            <p:ph type="body" sz="quarter" idx="15"/>
          </p:nvPr>
        </p:nvSpPr>
        <p:spPr/>
        <p:txBody>
          <a:bodyPr/>
          <a:lstStyle/>
          <a:p>
            <a:endParaRPr lang="en-GB"/>
          </a:p>
        </p:txBody>
      </p:sp>
      <p:sp>
        <p:nvSpPr>
          <p:cNvPr id="7" name="Text Placeholder 6"/>
          <p:cNvSpPr>
            <a:spLocks noGrp="1"/>
          </p:cNvSpPr>
          <p:nvPr>
            <p:ph type="body" sz="quarter" idx="16"/>
          </p:nvPr>
        </p:nvSpPr>
        <p:spPr/>
        <p:txBody>
          <a:bodyPr/>
          <a:lstStyle/>
          <a:p>
            <a:endParaRPr lang="en-GB"/>
          </a:p>
        </p:txBody>
      </p:sp>
      <p:sp>
        <p:nvSpPr>
          <p:cNvPr id="8" name="Text Placeholder 7"/>
          <p:cNvSpPr>
            <a:spLocks noGrp="1"/>
          </p:cNvSpPr>
          <p:nvPr>
            <p:ph type="body" sz="quarter" idx="17"/>
          </p:nvPr>
        </p:nvSpPr>
        <p:spPr/>
        <p:txBody>
          <a:bodyPr/>
          <a:lstStyle/>
          <a:p>
            <a:endParaRPr lang="en-GB"/>
          </a:p>
        </p:txBody>
      </p:sp>
      <p:pic>
        <p:nvPicPr>
          <p:cNvPr id="9" name="Picture Placeholder 7">
            <a:extLst>
              <a:ext uri="{FF2B5EF4-FFF2-40B4-BE49-F238E27FC236}">
                <a16:creationId xmlns:a16="http://schemas.microsoft.com/office/drawing/2014/main" id="{2E290B47-881A-4D33-9CBB-E068B59974A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908121" y="5922818"/>
            <a:ext cx="1175755" cy="881816"/>
          </a:xfrm>
          <a:prstGeom prst="rect">
            <a:avLst/>
          </a:prstGeom>
        </p:spPr>
      </p:pic>
      <p:graphicFrame>
        <p:nvGraphicFramePr>
          <p:cNvPr id="15" name="Content Placeholder 14">
            <a:extLst>
              <a:ext uri="{FF2B5EF4-FFF2-40B4-BE49-F238E27FC236}">
                <a16:creationId xmlns:a16="http://schemas.microsoft.com/office/drawing/2014/main" id="{02C532A5-2B53-4FE1-898B-CEEB72C62DB6}"/>
              </a:ext>
            </a:extLst>
          </p:cNvPr>
          <p:cNvGraphicFramePr>
            <a:graphicFrameLocks noGrp="1"/>
          </p:cNvGraphicFramePr>
          <p:nvPr>
            <p:ph idx="1"/>
            <p:extLst>
              <p:ext uri="{D42A27DB-BD31-4B8C-83A1-F6EECF244321}">
                <p14:modId xmlns:p14="http://schemas.microsoft.com/office/powerpoint/2010/main" val="1542048256"/>
              </p:ext>
            </p:extLst>
          </p:nvPr>
        </p:nvGraphicFramePr>
        <p:xfrm>
          <a:off x="216000" y="1187657"/>
          <a:ext cx="8756550" cy="4661580"/>
        </p:xfrm>
        <a:graphic>
          <a:graphicData uri="http://schemas.openxmlformats.org/drawingml/2006/table">
            <a:tbl>
              <a:tblPr firstRow="1" firstCol="1" bandRow="1"/>
              <a:tblGrid>
                <a:gridCol w="484088">
                  <a:extLst>
                    <a:ext uri="{9D8B030D-6E8A-4147-A177-3AD203B41FA5}">
                      <a16:colId xmlns:a16="http://schemas.microsoft.com/office/drawing/2014/main" val="3375729334"/>
                    </a:ext>
                  </a:extLst>
                </a:gridCol>
                <a:gridCol w="828675">
                  <a:extLst>
                    <a:ext uri="{9D8B030D-6E8A-4147-A177-3AD203B41FA5}">
                      <a16:colId xmlns:a16="http://schemas.microsoft.com/office/drawing/2014/main" val="184214482"/>
                    </a:ext>
                  </a:extLst>
                </a:gridCol>
                <a:gridCol w="1571625">
                  <a:extLst>
                    <a:ext uri="{9D8B030D-6E8A-4147-A177-3AD203B41FA5}">
                      <a16:colId xmlns:a16="http://schemas.microsoft.com/office/drawing/2014/main" val="662694755"/>
                    </a:ext>
                  </a:extLst>
                </a:gridCol>
                <a:gridCol w="871537">
                  <a:extLst>
                    <a:ext uri="{9D8B030D-6E8A-4147-A177-3AD203B41FA5}">
                      <a16:colId xmlns:a16="http://schemas.microsoft.com/office/drawing/2014/main" val="327852318"/>
                    </a:ext>
                  </a:extLst>
                </a:gridCol>
                <a:gridCol w="1457325">
                  <a:extLst>
                    <a:ext uri="{9D8B030D-6E8A-4147-A177-3AD203B41FA5}">
                      <a16:colId xmlns:a16="http://schemas.microsoft.com/office/drawing/2014/main" val="2562756428"/>
                    </a:ext>
                  </a:extLst>
                </a:gridCol>
                <a:gridCol w="3543300">
                  <a:extLst>
                    <a:ext uri="{9D8B030D-6E8A-4147-A177-3AD203B41FA5}">
                      <a16:colId xmlns:a16="http://schemas.microsoft.com/office/drawing/2014/main" val="1354670632"/>
                    </a:ext>
                  </a:extLst>
                </a:gridCol>
              </a:tblGrid>
              <a:tr h="107028">
                <a:tc>
                  <a:txBody>
                    <a:bodyPr/>
                    <a:lstStyle/>
                    <a:p>
                      <a:pPr algn="ctr">
                        <a:spcAft>
                          <a:spcPts val="0"/>
                        </a:spcAft>
                      </a:pPr>
                      <a:r>
                        <a:rPr lang="en-GB"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Time</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Category</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Subject</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Location</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Presenter</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Remarks</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99751953"/>
                  </a:ext>
                </a:extLst>
              </a:tr>
              <a:tr h="107028">
                <a:tc>
                  <a:txBody>
                    <a:bodyPr/>
                    <a:lstStyle/>
                    <a:p>
                      <a:pPr algn="ctr">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0900</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Introduction</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Reception and booking in</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5">
                  <a:txBody>
                    <a:bodyPr/>
                    <a:lstStyle/>
                    <a:p>
                      <a:pPr algn="l">
                        <a:spcAft>
                          <a:spcPts val="0"/>
                        </a:spcAft>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Hanger E</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Collect document packs.</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47170841"/>
                  </a:ext>
                </a:extLst>
              </a:tr>
              <a:tr h="201465">
                <a:tc>
                  <a:txBody>
                    <a:bodyPr/>
                    <a:lstStyle/>
                    <a:p>
                      <a:pPr algn="ctr">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0940</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a:spcAft>
                          <a:spcPts val="0"/>
                        </a:spcAft>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Welcome and introduction to TT</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a:spcAft>
                          <a:spcPts val="0"/>
                        </a:spcAft>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 Col Crispin d'Apice</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2551457"/>
                  </a:ext>
                </a:extLst>
              </a:tr>
              <a:tr h="107028">
                <a:tc>
                  <a:txBody>
                    <a:bodyPr/>
                    <a:lstStyle/>
                    <a:p>
                      <a:pPr algn="ctr">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0950</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Introduction to the DNPA</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Mr Rob Steemson</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5150015"/>
                  </a:ext>
                </a:extLst>
              </a:tr>
              <a:tr h="201465">
                <a:tc>
                  <a:txBody>
                    <a:bodyPr/>
                    <a:lstStyle/>
                    <a:p>
                      <a:pPr algn="ctr">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1000</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Rules</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 Col Crispin d'Apice</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New format and overview</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2050781"/>
                  </a:ext>
                </a:extLst>
              </a:tr>
              <a:tr h="201465">
                <a:tc>
                  <a:txBody>
                    <a:bodyPr/>
                    <a:lstStyle/>
                    <a:p>
                      <a:pPr algn="ctr">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1010</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Pre-Event</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Eligibility and Administration</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WO2 Mike Carron</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LL, Payment, Pre-Registration </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1723462"/>
                  </a:ext>
                </a:extLst>
              </a:tr>
              <a:tr h="214057">
                <a:tc>
                  <a:txBody>
                    <a:bodyPr/>
                    <a:lstStyle/>
                    <a:p>
                      <a:pPr algn="ctr">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1020</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Mountain Training UK - an introduction</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Mr Andy Barclay</a:t>
                      </a:r>
                      <a:b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Mr Mark Garland</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382484"/>
                  </a:ext>
                </a:extLst>
              </a:tr>
              <a:tr h="302198">
                <a:tc>
                  <a:txBody>
                    <a:bodyPr/>
                    <a:lstStyle/>
                    <a:p>
                      <a:pPr algn="ctr">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1035</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DRG and safety on Dartmoor</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Mr Martin Thornton</a:t>
                      </a:r>
                      <a:b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Police representative</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LL, overview etc.</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0390452"/>
                  </a:ext>
                </a:extLst>
              </a:tr>
              <a:tr h="302198">
                <a:tc>
                  <a:txBody>
                    <a:bodyPr/>
                    <a:lstStyle/>
                    <a:p>
                      <a:pPr algn="ctr">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1050</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Where's to?</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 Col Tony Clark OBE</a:t>
                      </a:r>
                      <a:b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Mr Julian Thorne</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6877530"/>
                  </a:ext>
                </a:extLst>
              </a:tr>
              <a:tr h="107028">
                <a:tc>
                  <a:txBody>
                    <a:bodyPr/>
                    <a:lstStyle/>
                    <a:p>
                      <a:pPr algn="ctr">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1100</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Coffee</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10370136"/>
                  </a:ext>
                </a:extLst>
              </a:tr>
              <a:tr h="302198">
                <a:tc>
                  <a:txBody>
                    <a:bodyPr/>
                    <a:lstStyle/>
                    <a:p>
                      <a:pPr algn="ctr">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1130</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Training</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 Col Crispin d'Apice</a:t>
                      </a:r>
                      <a:b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Mr Andy Waters</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LL, requirements, responsibilities, considerations, Green Card, Environmental Compliance Monitoring</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5982752"/>
                  </a:ext>
                </a:extLst>
              </a:tr>
              <a:tr h="107028">
                <a:tc>
                  <a:txBody>
                    <a:bodyPr/>
                    <a:lstStyle/>
                    <a:p>
                      <a:pPr algn="ctr">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1200</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Event</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Event overview</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rowSpan="3">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Maj Dave Pickering</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Enabling assets, outline etc.</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5771719"/>
                  </a:ext>
                </a:extLst>
              </a:tr>
              <a:tr h="107028">
                <a:tc>
                  <a:txBody>
                    <a:bodyPr/>
                    <a:lstStyle/>
                    <a:p>
                      <a:pPr algn="ctr">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1210</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Team Manager</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LL, Orange Card</a:t>
                      </a:r>
                      <a:endParaRPr lang="en-GB" sz="1100">
                        <a:latin typeface="Arial" panose="020B0604020202020204" pitchFamily="34"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7582626"/>
                  </a:ext>
                </a:extLst>
              </a:tr>
              <a:tr h="107028">
                <a:tc>
                  <a:txBody>
                    <a:bodyPr/>
                    <a:lstStyle/>
                    <a:p>
                      <a:pPr algn="ctr">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1225</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Team</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LL, Pink Card</a:t>
                      </a:r>
                      <a:endParaRPr lang="en-GB" sz="1100">
                        <a:latin typeface="Arial" panose="020B0604020202020204" pitchFamily="34"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670125"/>
                  </a:ext>
                </a:extLst>
              </a:tr>
              <a:tr h="402930">
                <a:tc>
                  <a:txBody>
                    <a:bodyPr/>
                    <a:lstStyle/>
                    <a:p>
                      <a:pPr algn="ctr">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1240</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Clothing &amp; Equipment</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 Col Crispin d'Apice</a:t>
                      </a:r>
                      <a:b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Cdr Jerry Bearne RN</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LL</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4285048"/>
                  </a:ext>
                </a:extLst>
              </a:tr>
              <a:tr h="201465">
                <a:tc>
                  <a:txBody>
                    <a:bodyPr/>
                    <a:lstStyle/>
                    <a:p>
                      <a:pPr algn="ctr">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1250</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Event infringements</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Mr Mike Ruffles MBE</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761851"/>
                  </a:ext>
                </a:extLst>
              </a:tr>
              <a:tr h="107028">
                <a:tc>
                  <a:txBody>
                    <a:bodyPr/>
                    <a:lstStyle/>
                    <a:p>
                      <a:pPr algn="ctr">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1300</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Lunch</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Cookhouse</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18389689"/>
                  </a:ext>
                </a:extLst>
              </a:tr>
            </a:tbl>
          </a:graphicData>
        </a:graphic>
      </p:graphicFrame>
    </p:spTree>
    <p:extLst>
      <p:ext uri="{BB962C8B-B14F-4D97-AF65-F5344CB8AC3E}">
        <p14:creationId xmlns:p14="http://schemas.microsoft.com/office/powerpoint/2010/main" val="2557440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76000" y="256333"/>
            <a:ext cx="2601207" cy="313932"/>
          </a:xfrm>
        </p:spPr>
        <p:txBody>
          <a:bodyPr/>
          <a:lstStyle/>
          <a:p>
            <a:r>
              <a:rPr lang="en-GB" dirty="0"/>
              <a:t>INTRODUCTION TO TEN TORS</a:t>
            </a:r>
          </a:p>
        </p:txBody>
      </p:sp>
      <p:sp>
        <p:nvSpPr>
          <p:cNvPr id="4" name="Text Placeholder 3"/>
          <p:cNvSpPr>
            <a:spLocks noGrp="1"/>
          </p:cNvSpPr>
          <p:nvPr>
            <p:ph type="body" sz="quarter" idx="10"/>
          </p:nvPr>
        </p:nvSpPr>
        <p:spPr>
          <a:xfrm>
            <a:off x="576000" y="561128"/>
            <a:ext cx="2279004" cy="405102"/>
          </a:xfrm>
        </p:spPr>
        <p:txBody>
          <a:bodyPr/>
          <a:lstStyle/>
          <a:p>
            <a:r>
              <a:rPr lang="en-GB" dirty="0" err="1"/>
              <a:t>PrOGRAMME</a:t>
            </a:r>
            <a:r>
              <a:rPr lang="en-GB" dirty="0"/>
              <a:t> PM</a:t>
            </a:r>
          </a:p>
        </p:txBody>
      </p:sp>
      <p:sp>
        <p:nvSpPr>
          <p:cNvPr id="5" name="Slide Number Placeholder 4"/>
          <p:cNvSpPr>
            <a:spLocks noGrp="1"/>
          </p:cNvSpPr>
          <p:nvPr>
            <p:ph type="sldNum" sz="quarter" idx="12"/>
          </p:nvPr>
        </p:nvSpPr>
        <p:spPr/>
        <p:txBody>
          <a:bodyPr/>
          <a:lstStyle/>
          <a:p>
            <a:fld id="{28811FC5-B1A5-4ED5-9677-06BE0FAEF3F6}" type="slidenum">
              <a:rPr lang="en-GB" smtClean="0"/>
              <a:pPr/>
              <a:t>5</a:t>
            </a:fld>
            <a:endParaRPr lang="en-GB" dirty="0"/>
          </a:p>
        </p:txBody>
      </p:sp>
      <p:sp>
        <p:nvSpPr>
          <p:cNvPr id="6" name="Text Placeholder 5"/>
          <p:cNvSpPr>
            <a:spLocks noGrp="1"/>
          </p:cNvSpPr>
          <p:nvPr>
            <p:ph type="body" sz="quarter" idx="15"/>
          </p:nvPr>
        </p:nvSpPr>
        <p:spPr/>
        <p:txBody>
          <a:bodyPr/>
          <a:lstStyle/>
          <a:p>
            <a:endParaRPr lang="en-GB"/>
          </a:p>
        </p:txBody>
      </p:sp>
      <p:sp>
        <p:nvSpPr>
          <p:cNvPr id="7" name="Text Placeholder 6"/>
          <p:cNvSpPr>
            <a:spLocks noGrp="1"/>
          </p:cNvSpPr>
          <p:nvPr>
            <p:ph type="body" sz="quarter" idx="16"/>
          </p:nvPr>
        </p:nvSpPr>
        <p:spPr/>
        <p:txBody>
          <a:bodyPr/>
          <a:lstStyle/>
          <a:p>
            <a:endParaRPr lang="en-GB"/>
          </a:p>
        </p:txBody>
      </p:sp>
      <p:sp>
        <p:nvSpPr>
          <p:cNvPr id="8" name="Text Placeholder 7"/>
          <p:cNvSpPr>
            <a:spLocks noGrp="1"/>
          </p:cNvSpPr>
          <p:nvPr>
            <p:ph type="body" sz="quarter" idx="17"/>
          </p:nvPr>
        </p:nvSpPr>
        <p:spPr/>
        <p:txBody>
          <a:bodyPr/>
          <a:lstStyle/>
          <a:p>
            <a:endParaRPr lang="en-GB"/>
          </a:p>
        </p:txBody>
      </p:sp>
      <p:pic>
        <p:nvPicPr>
          <p:cNvPr id="9" name="Picture Placeholder 7">
            <a:extLst>
              <a:ext uri="{FF2B5EF4-FFF2-40B4-BE49-F238E27FC236}">
                <a16:creationId xmlns:a16="http://schemas.microsoft.com/office/drawing/2014/main" id="{2E290B47-881A-4D33-9CBB-E068B59974A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908121" y="5922818"/>
            <a:ext cx="1175755" cy="881816"/>
          </a:xfrm>
          <a:prstGeom prst="rect">
            <a:avLst/>
          </a:prstGeom>
        </p:spPr>
      </p:pic>
      <p:graphicFrame>
        <p:nvGraphicFramePr>
          <p:cNvPr id="15" name="Content Placeholder 14">
            <a:extLst>
              <a:ext uri="{FF2B5EF4-FFF2-40B4-BE49-F238E27FC236}">
                <a16:creationId xmlns:a16="http://schemas.microsoft.com/office/drawing/2014/main" id="{02C532A5-2B53-4FE1-898B-CEEB72C62DB6}"/>
              </a:ext>
            </a:extLst>
          </p:cNvPr>
          <p:cNvGraphicFramePr>
            <a:graphicFrameLocks noGrp="1"/>
          </p:cNvGraphicFramePr>
          <p:nvPr>
            <p:ph idx="1"/>
            <p:extLst>
              <p:ext uri="{D42A27DB-BD31-4B8C-83A1-F6EECF244321}">
                <p14:modId xmlns:p14="http://schemas.microsoft.com/office/powerpoint/2010/main" val="3513705096"/>
              </p:ext>
            </p:extLst>
          </p:nvPr>
        </p:nvGraphicFramePr>
        <p:xfrm>
          <a:off x="216000" y="1187657"/>
          <a:ext cx="8756550" cy="2883705"/>
        </p:xfrm>
        <a:graphic>
          <a:graphicData uri="http://schemas.openxmlformats.org/drawingml/2006/table">
            <a:tbl>
              <a:tblPr firstRow="1" firstCol="1" bandRow="1"/>
              <a:tblGrid>
                <a:gridCol w="484088">
                  <a:extLst>
                    <a:ext uri="{9D8B030D-6E8A-4147-A177-3AD203B41FA5}">
                      <a16:colId xmlns:a16="http://schemas.microsoft.com/office/drawing/2014/main" val="3375729334"/>
                    </a:ext>
                  </a:extLst>
                </a:gridCol>
                <a:gridCol w="828675">
                  <a:extLst>
                    <a:ext uri="{9D8B030D-6E8A-4147-A177-3AD203B41FA5}">
                      <a16:colId xmlns:a16="http://schemas.microsoft.com/office/drawing/2014/main" val="184214482"/>
                    </a:ext>
                  </a:extLst>
                </a:gridCol>
                <a:gridCol w="1571625">
                  <a:extLst>
                    <a:ext uri="{9D8B030D-6E8A-4147-A177-3AD203B41FA5}">
                      <a16:colId xmlns:a16="http://schemas.microsoft.com/office/drawing/2014/main" val="662694755"/>
                    </a:ext>
                  </a:extLst>
                </a:gridCol>
                <a:gridCol w="871537">
                  <a:extLst>
                    <a:ext uri="{9D8B030D-6E8A-4147-A177-3AD203B41FA5}">
                      <a16:colId xmlns:a16="http://schemas.microsoft.com/office/drawing/2014/main" val="327852318"/>
                    </a:ext>
                  </a:extLst>
                </a:gridCol>
                <a:gridCol w="1457325">
                  <a:extLst>
                    <a:ext uri="{9D8B030D-6E8A-4147-A177-3AD203B41FA5}">
                      <a16:colId xmlns:a16="http://schemas.microsoft.com/office/drawing/2014/main" val="2562756428"/>
                    </a:ext>
                  </a:extLst>
                </a:gridCol>
                <a:gridCol w="3543300">
                  <a:extLst>
                    <a:ext uri="{9D8B030D-6E8A-4147-A177-3AD203B41FA5}">
                      <a16:colId xmlns:a16="http://schemas.microsoft.com/office/drawing/2014/main" val="1354670632"/>
                    </a:ext>
                  </a:extLst>
                </a:gridCol>
              </a:tblGrid>
              <a:tr h="107028">
                <a:tc>
                  <a:txBody>
                    <a:bodyPr/>
                    <a:lstStyle/>
                    <a:p>
                      <a:pPr algn="ctr">
                        <a:spcAft>
                          <a:spcPts val="0"/>
                        </a:spcAft>
                      </a:pPr>
                      <a:r>
                        <a:rPr lang="en-GB"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Time</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Category</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Subject</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Location</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Presenter</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Remarks</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99751953"/>
                  </a:ext>
                </a:extLst>
              </a:tr>
              <a:tr h="107028">
                <a:tc>
                  <a:txBody>
                    <a:bodyPr/>
                    <a:lstStyle/>
                    <a:p>
                      <a:pPr algn="ctr">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1300</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Lunch</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Cookhouse</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18389689"/>
                  </a:ext>
                </a:extLst>
              </a:tr>
              <a:tr h="107028">
                <a:tc rowSpan="2">
                  <a:txBody>
                    <a:bodyPr/>
                    <a:lstStyle/>
                    <a:p>
                      <a:pPr algn="ctr">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1400</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Breakout 1</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Dartmoor Commoners</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spcAft>
                          <a:spcPts val="0"/>
                        </a:spcAft>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Hanger E &amp; W, </a:t>
                      </a:r>
                      <a:r>
                        <a:rPr lang="en-GB" sz="1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Offrs</a:t>
                      </a: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&amp; Sgts' Messes, </a:t>
                      </a:r>
                      <a:r>
                        <a:rPr lang="en-GB" sz="1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TriBar</a:t>
                      </a: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Wolverson</a:t>
                      </a: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Hall</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Mr John Cooper, Mrs Ann Wilcox, Mr Gordon Mortimore, Mrs Karla McKechnie</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spcAft>
                          <a:spcPts val="0"/>
                        </a:spcAft>
                      </a:pP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3328254"/>
                  </a:ext>
                </a:extLst>
              </a:tr>
              <a:tr h="0">
                <a:tc vMerge="1">
                  <a:txBody>
                    <a:bodyPr/>
                    <a:lstStyle/>
                    <a:p>
                      <a:endParaRPr lang="en-GB"/>
                    </a:p>
                  </a:txBody>
                  <a:tcPr>
                    <a:lnT w="12700" cap="flat" cmpd="sng" algn="ctr">
                      <a:solidFill>
                        <a:srgbClr val="000000"/>
                      </a:solidFill>
                      <a:prstDash val="solid"/>
                      <a:round/>
                      <a:headEnd type="none" w="med" len="med"/>
                      <a:tailEnd type="none" w="med" len="med"/>
                    </a:lnT>
                  </a:tcPr>
                </a:tc>
                <a:tc vMerge="1">
                  <a:txBody>
                    <a:bodyPr/>
                    <a:lstStyle/>
                    <a:p>
                      <a:endParaRPr lang="en-GB"/>
                    </a:p>
                  </a:txBody>
                  <a:tcPr>
                    <a:lnT w="12700" cap="flat" cmpd="sng" algn="ctr">
                      <a:solidFill>
                        <a:srgbClr val="000000"/>
                      </a:solidFill>
                      <a:prstDash val="solid"/>
                      <a:round/>
                      <a:headEnd type="none" w="med" len="med"/>
                      <a:tailEnd type="none" w="med" len="med"/>
                    </a:lnT>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TTC Feedback and Q&amp;A</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rowSpan="2" gridSpan="2">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 Col Crispin d'Apice, Maj Dave Pickering, WO2 Mike Carron, Lt Col Tony Clark OBE,  Mr Andy Waters, Mr Mike Ruffles MBE</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gn="l">
                        <a:spcAft>
                          <a:spcPts val="0"/>
                        </a:spcAft>
                      </a:pP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8323866"/>
                  </a:ext>
                </a:extLst>
              </a:tr>
              <a:tr h="0">
                <a:tc rowSpan="2">
                  <a:txBody>
                    <a:bodyPr/>
                    <a:lstStyle/>
                    <a:p>
                      <a:pPr algn="ctr">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1430</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Breakout 2</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TTC Feedback and Q&amp;A</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lnL w="12700" cap="flat" cmpd="sng" algn="ctr">
                      <a:solidFill>
                        <a:srgbClr val="000000"/>
                      </a:solidFill>
                      <a:prstDash val="solid"/>
                      <a:round/>
                      <a:headEnd type="none" w="med" len="med"/>
                      <a:tailEnd type="none" w="med" len="med"/>
                    </a:lnL>
                  </a:tcPr>
                </a:tc>
                <a:tc gridSpan="2" vMerge="1">
                  <a:txBody>
                    <a:bodyPr/>
                    <a:lstStyle/>
                    <a:p>
                      <a:endParaRPr lang="en-GB"/>
                    </a:p>
                  </a:txBody>
                  <a:tcPr>
                    <a:lnT w="12700" cap="flat" cmpd="sng" algn="ctr">
                      <a:solidFill>
                        <a:srgbClr val="000000"/>
                      </a:solidFill>
                      <a:prstDash val="solid"/>
                      <a:round/>
                      <a:headEnd type="none" w="med" len="med"/>
                      <a:tailEnd type="none" w="med" len="med"/>
                    </a:lnT>
                  </a:tcPr>
                </a:tc>
                <a:tc hMerge="1" vMerge="1">
                  <a:txBody>
                    <a:bodyPr/>
                    <a:lstStyle/>
                    <a:p>
                      <a:endParaRPr lang="en-GB"/>
                    </a:p>
                  </a:txBody>
                  <a:tcPr/>
                </a:tc>
                <a:extLst>
                  <a:ext uri="{0D108BD9-81ED-4DB2-BD59-A6C34878D82A}">
                    <a16:rowId xmlns:a16="http://schemas.microsoft.com/office/drawing/2014/main" val="4098260514"/>
                  </a:ext>
                </a:extLst>
              </a:tr>
              <a:tr h="283310">
                <a:tc vMerge="1">
                  <a:txBody>
                    <a:bodyPr/>
                    <a:lstStyle/>
                    <a:p>
                      <a:endParaRPr lang="en-GB"/>
                    </a:p>
                  </a:txBody>
                  <a:tcPr>
                    <a:lnT w="12700" cap="flat" cmpd="sng" algn="ctr">
                      <a:solidFill>
                        <a:srgbClr val="000000"/>
                      </a:solidFill>
                      <a:prstDash val="solid"/>
                      <a:round/>
                      <a:headEnd type="none" w="med" len="med"/>
                      <a:tailEnd type="none" w="med" len="med"/>
                    </a:lnT>
                  </a:tcPr>
                </a:tc>
                <a:tc vMerge="1">
                  <a:txBody>
                    <a:bodyPr/>
                    <a:lstStyle/>
                    <a:p>
                      <a:endParaRPr lang="en-GB"/>
                    </a:p>
                  </a:txBody>
                  <a:tcPr>
                    <a:lnT w="12700" cap="flat" cmpd="sng" algn="ctr">
                      <a:solidFill>
                        <a:srgbClr val="000000"/>
                      </a:solidFill>
                      <a:prstDash val="solid"/>
                      <a:round/>
                      <a:headEnd type="none" w="med" len="med"/>
                      <a:tailEnd type="none" w="med" len="med"/>
                    </a:lnT>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Dartmoor Commoners</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lnL w="12700" cap="flat" cmpd="sng" algn="ctr">
                      <a:solidFill>
                        <a:srgbClr val="000000"/>
                      </a:solidFill>
                      <a:prstDash val="solid"/>
                      <a:round/>
                      <a:headEnd type="none" w="med" len="med"/>
                      <a:tailEnd type="none" w="med" len="med"/>
                    </a:lnL>
                  </a:tcPr>
                </a:tc>
                <a:tc gridSpan="2">
                  <a:txBody>
                    <a:bodyPr/>
                    <a:lstStyle/>
                    <a:p>
                      <a:pPr algn="l">
                        <a:spcAft>
                          <a:spcPts val="0"/>
                        </a:spcAft>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Mr John Cooper, Mrs Ann Wilcox, Mr Gordon Mortimore, Mrs Karla </a:t>
                      </a:r>
                      <a:r>
                        <a:rPr lang="en-GB" sz="1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McKechnie</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spcAft>
                          <a:spcPts val="0"/>
                        </a:spcAft>
                      </a:pP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039890"/>
                  </a:ext>
                </a:extLst>
              </a:tr>
              <a:tr h="201465">
                <a:tc>
                  <a:txBody>
                    <a:bodyPr/>
                    <a:lstStyle/>
                    <a:p>
                      <a:pPr algn="ctr">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1400</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Breakout JC</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JC-specific arrangements</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Offrs</a:t>
                      </a: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Mess</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Maj Paul McDougall</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953768"/>
                  </a:ext>
                </a:extLst>
              </a:tr>
              <a:tr h="201465">
                <a:tc>
                  <a:txBody>
                    <a:bodyPr/>
                    <a:lstStyle/>
                    <a:p>
                      <a:pPr algn="ctr">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1500</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Post-event</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Infringements and lessons processes</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Aft>
                          <a:spcPts val="0"/>
                        </a:spcAft>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Hanger E</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WO2 Mike Carron</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LL</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2214257"/>
                  </a:ext>
                </a:extLst>
              </a:tr>
              <a:tr h="0">
                <a:tc>
                  <a:txBody>
                    <a:bodyPr/>
                    <a:lstStyle/>
                    <a:p>
                      <a:pPr algn="ctr">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1510</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Conclusion</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Q&amp;A</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 speakers</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3430666"/>
                  </a:ext>
                </a:extLst>
              </a:tr>
              <a:tr h="201465">
                <a:tc>
                  <a:txBody>
                    <a:bodyPr/>
                    <a:lstStyle/>
                    <a:p>
                      <a:pPr algn="ctr">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1520</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Closing address</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lnL w="12700" cap="flat" cmpd="sng" algn="ctr">
                      <a:solidFill>
                        <a:srgbClr val="000000"/>
                      </a:solidFill>
                      <a:prstDash val="solid"/>
                      <a:round/>
                      <a:headEnd type="none" w="med" len="med"/>
                      <a:tailEnd type="none" w="med" len="med"/>
                    </a:lnL>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 Col Crispin d'Apice</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Main 10 takeaways</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796300"/>
                  </a:ext>
                </a:extLst>
              </a:tr>
              <a:tr h="0">
                <a:tc>
                  <a:txBody>
                    <a:bodyPr/>
                    <a:lstStyle/>
                    <a:p>
                      <a:pPr algn="ctr">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1530</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lnL w="12700" cap="flat" cmpd="sng" algn="ctr">
                      <a:solidFill>
                        <a:srgbClr val="000000"/>
                      </a:solidFill>
                      <a:prstDash val="solid"/>
                      <a:round/>
                      <a:headEnd type="none" w="med" len="med"/>
                      <a:tailEnd type="none" w="med" len="med"/>
                    </a:lnL>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Disperse</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Hanger E &amp; W</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10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Collect mapping and Gift Your Gear</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45330" marR="453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09775062"/>
                  </a:ext>
                </a:extLst>
              </a:tr>
            </a:tbl>
          </a:graphicData>
        </a:graphic>
      </p:graphicFrame>
    </p:spTree>
    <p:extLst>
      <p:ext uri="{BB962C8B-B14F-4D97-AF65-F5344CB8AC3E}">
        <p14:creationId xmlns:p14="http://schemas.microsoft.com/office/powerpoint/2010/main" val="1975525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GB" sz="1800" dirty="0"/>
              <a:t>Green Cards</a:t>
            </a:r>
          </a:p>
          <a:p>
            <a:pPr marL="285750" indent="-285750">
              <a:buFont typeface="Arial" panose="020B0604020202020204" pitchFamily="34" charset="0"/>
              <a:buChar char="•"/>
            </a:pPr>
            <a:r>
              <a:rPr lang="en-GB" sz="1800" dirty="0"/>
              <a:t>Where’s To</a:t>
            </a:r>
          </a:p>
          <a:p>
            <a:pPr marL="285750" indent="-285750">
              <a:buFont typeface="Arial" panose="020B0604020202020204" pitchFamily="34" charset="0"/>
              <a:buChar char="•"/>
            </a:pPr>
            <a:r>
              <a:rPr lang="en-GB" sz="1800" dirty="0"/>
              <a:t>Ten Tors Flyer</a:t>
            </a:r>
          </a:p>
          <a:p>
            <a:pPr marL="285750" indent="-285750">
              <a:buFont typeface="Arial" panose="020B0604020202020204" pitchFamily="34" charset="0"/>
              <a:buChar char="•"/>
            </a:pPr>
            <a:r>
              <a:rPr lang="en-GB" sz="1800" dirty="0"/>
              <a:t>3 x Outreach Documents</a:t>
            </a:r>
          </a:p>
          <a:p>
            <a:pPr marL="285750" indent="-285750">
              <a:buFont typeface="Arial" panose="020B0604020202020204" pitchFamily="34" charset="0"/>
              <a:buChar char="•"/>
            </a:pPr>
            <a:r>
              <a:rPr lang="en-GB" sz="1800" dirty="0"/>
              <a:t>Questionnaire (not all)</a:t>
            </a:r>
          </a:p>
        </p:txBody>
      </p:sp>
      <p:sp>
        <p:nvSpPr>
          <p:cNvPr id="3" name="Title 2"/>
          <p:cNvSpPr>
            <a:spLocks noGrp="1"/>
          </p:cNvSpPr>
          <p:nvPr>
            <p:ph type="ctrTitle"/>
          </p:nvPr>
        </p:nvSpPr>
        <p:spPr>
          <a:xfrm>
            <a:off x="576000" y="256333"/>
            <a:ext cx="2647694" cy="313932"/>
          </a:xfrm>
        </p:spPr>
        <p:txBody>
          <a:bodyPr/>
          <a:lstStyle/>
          <a:p>
            <a:r>
              <a:rPr lang="en-GB" dirty="0"/>
              <a:t>Introduction  to ten tors</a:t>
            </a:r>
          </a:p>
        </p:txBody>
      </p:sp>
      <p:sp>
        <p:nvSpPr>
          <p:cNvPr id="4" name="Text Placeholder 3"/>
          <p:cNvSpPr>
            <a:spLocks noGrp="1"/>
          </p:cNvSpPr>
          <p:nvPr>
            <p:ph type="body" sz="quarter" idx="10"/>
          </p:nvPr>
        </p:nvSpPr>
        <p:spPr>
          <a:xfrm>
            <a:off x="576000" y="561128"/>
            <a:ext cx="982943" cy="405102"/>
          </a:xfrm>
        </p:spPr>
        <p:txBody>
          <a:bodyPr/>
          <a:lstStyle/>
          <a:p>
            <a:r>
              <a:rPr lang="en-GB" dirty="0"/>
              <a:t>PACKS</a:t>
            </a:r>
          </a:p>
        </p:txBody>
      </p:sp>
      <p:sp>
        <p:nvSpPr>
          <p:cNvPr id="5" name="Slide Number Placeholder 4"/>
          <p:cNvSpPr>
            <a:spLocks noGrp="1"/>
          </p:cNvSpPr>
          <p:nvPr>
            <p:ph type="sldNum" sz="quarter" idx="12"/>
          </p:nvPr>
        </p:nvSpPr>
        <p:spPr/>
        <p:txBody>
          <a:bodyPr/>
          <a:lstStyle/>
          <a:p>
            <a:fld id="{28811FC5-B1A5-4ED5-9677-06BE0FAEF3F6}" type="slidenum">
              <a:rPr lang="en-GB" smtClean="0"/>
              <a:pPr/>
              <a:t>6</a:t>
            </a:fld>
            <a:endParaRPr lang="en-GB" dirty="0"/>
          </a:p>
        </p:txBody>
      </p:sp>
      <p:sp>
        <p:nvSpPr>
          <p:cNvPr id="6" name="Text Placeholder 5"/>
          <p:cNvSpPr>
            <a:spLocks noGrp="1"/>
          </p:cNvSpPr>
          <p:nvPr>
            <p:ph type="body" sz="quarter" idx="15"/>
          </p:nvPr>
        </p:nvSpPr>
        <p:spPr>
          <a:xfrm>
            <a:off x="494652" y="6397448"/>
            <a:ext cx="4320000" cy="257175"/>
          </a:xfrm>
        </p:spPr>
        <p:txBody>
          <a:bodyPr/>
          <a:lstStyle/>
          <a:p>
            <a:endParaRPr lang="en-GB"/>
          </a:p>
        </p:txBody>
      </p:sp>
      <p:sp>
        <p:nvSpPr>
          <p:cNvPr id="7" name="Text Placeholder 6"/>
          <p:cNvSpPr>
            <a:spLocks noGrp="1"/>
          </p:cNvSpPr>
          <p:nvPr>
            <p:ph type="body" sz="quarter" idx="16"/>
          </p:nvPr>
        </p:nvSpPr>
        <p:spPr/>
        <p:txBody>
          <a:bodyPr/>
          <a:lstStyle/>
          <a:p>
            <a:endParaRPr lang="en-GB"/>
          </a:p>
        </p:txBody>
      </p:sp>
      <p:sp>
        <p:nvSpPr>
          <p:cNvPr id="8" name="Text Placeholder 7"/>
          <p:cNvSpPr>
            <a:spLocks noGrp="1"/>
          </p:cNvSpPr>
          <p:nvPr>
            <p:ph type="body" sz="quarter" idx="17"/>
          </p:nvPr>
        </p:nvSpPr>
        <p:spPr/>
        <p:txBody>
          <a:bodyPr/>
          <a:lstStyle/>
          <a:p>
            <a:endParaRPr lang="en-GB"/>
          </a:p>
        </p:txBody>
      </p:sp>
      <p:pic>
        <p:nvPicPr>
          <p:cNvPr id="9" name="Picture Placeholder 7">
            <a:extLst>
              <a:ext uri="{FF2B5EF4-FFF2-40B4-BE49-F238E27FC236}">
                <a16:creationId xmlns:a16="http://schemas.microsoft.com/office/drawing/2014/main" id="{2E290B47-881A-4D33-9CBB-E068B59974A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908121" y="5922818"/>
            <a:ext cx="1175755" cy="881816"/>
          </a:xfrm>
          <a:prstGeom prst="rect">
            <a:avLst/>
          </a:prstGeom>
        </p:spPr>
      </p:pic>
    </p:spTree>
    <p:extLst>
      <p:ext uri="{BB962C8B-B14F-4D97-AF65-F5344CB8AC3E}">
        <p14:creationId xmlns:p14="http://schemas.microsoft.com/office/powerpoint/2010/main" val="703142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5999" y="3215641"/>
            <a:ext cx="3828361" cy="1884640"/>
          </a:xfrm>
          <a:ln w="50800">
            <a:solidFill>
              <a:srgbClr val="FF0000"/>
            </a:solidFill>
          </a:ln>
        </p:spPr>
        <p:txBody>
          <a:bodyPr/>
          <a:lstStyle/>
          <a:p>
            <a:pPr algn="ctr"/>
            <a:r>
              <a:rPr lang="en-GB" sz="1800" b="1" dirty="0"/>
              <a:t>TEN TORS CHALLENGE</a:t>
            </a:r>
          </a:p>
          <a:p>
            <a:pPr marL="285750" indent="-285750">
              <a:buFont typeface="Arial" panose="020B0604020202020204" pitchFamily="34" charset="0"/>
              <a:buChar char="•"/>
            </a:pPr>
            <a:r>
              <a:rPr lang="en-GB" sz="1800" dirty="0"/>
              <a:t>Team event</a:t>
            </a:r>
          </a:p>
          <a:p>
            <a:pPr marL="285750" indent="-285750">
              <a:buFont typeface="Arial" panose="020B0604020202020204" pitchFamily="34" charset="0"/>
              <a:buChar char="•"/>
            </a:pPr>
            <a:r>
              <a:rPr lang="en-GB" sz="1800" dirty="0"/>
              <a:t>3 Categories – set by age</a:t>
            </a:r>
          </a:p>
          <a:p>
            <a:pPr marL="285750" indent="-285750">
              <a:buFont typeface="Arial" panose="020B0604020202020204" pitchFamily="34" charset="0"/>
              <a:buChar char="•"/>
            </a:pPr>
            <a:r>
              <a:rPr lang="en-GB" sz="1800" dirty="0"/>
              <a:t>Saturday 0700 – Sunday 1700</a:t>
            </a:r>
          </a:p>
          <a:p>
            <a:pPr marL="285750" indent="-285750">
              <a:buFont typeface="Arial" panose="020B0604020202020204" pitchFamily="34" charset="0"/>
              <a:buChar char="•"/>
            </a:pPr>
            <a:r>
              <a:rPr lang="en-GB" sz="1800" dirty="0"/>
              <a:t>‘Without outside assistance’</a:t>
            </a:r>
          </a:p>
          <a:p>
            <a:endParaRPr lang="en-GB" dirty="0"/>
          </a:p>
        </p:txBody>
      </p:sp>
      <p:sp>
        <p:nvSpPr>
          <p:cNvPr id="3" name="Title 2"/>
          <p:cNvSpPr>
            <a:spLocks noGrp="1"/>
          </p:cNvSpPr>
          <p:nvPr>
            <p:ph type="ctrTitle"/>
          </p:nvPr>
        </p:nvSpPr>
        <p:spPr>
          <a:xfrm>
            <a:off x="576000" y="256333"/>
            <a:ext cx="2601207" cy="313932"/>
          </a:xfrm>
        </p:spPr>
        <p:txBody>
          <a:bodyPr/>
          <a:lstStyle/>
          <a:p>
            <a:r>
              <a:rPr lang="en-GB" dirty="0"/>
              <a:t>INTRODUCTION TO TEN TORS</a:t>
            </a:r>
          </a:p>
        </p:txBody>
      </p:sp>
      <p:sp>
        <p:nvSpPr>
          <p:cNvPr id="4" name="Text Placeholder 3"/>
          <p:cNvSpPr>
            <a:spLocks noGrp="1"/>
          </p:cNvSpPr>
          <p:nvPr>
            <p:ph type="body" sz="quarter" idx="10"/>
          </p:nvPr>
        </p:nvSpPr>
        <p:spPr>
          <a:xfrm>
            <a:off x="576000" y="561128"/>
            <a:ext cx="2843004" cy="405102"/>
          </a:xfrm>
        </p:spPr>
        <p:txBody>
          <a:bodyPr/>
          <a:lstStyle/>
          <a:p>
            <a:r>
              <a:rPr lang="en-GB" dirty="0"/>
              <a:t>TEN TORS OVERVIEW</a:t>
            </a:r>
          </a:p>
        </p:txBody>
      </p:sp>
      <p:sp>
        <p:nvSpPr>
          <p:cNvPr id="5" name="Slide Number Placeholder 4"/>
          <p:cNvSpPr>
            <a:spLocks noGrp="1"/>
          </p:cNvSpPr>
          <p:nvPr>
            <p:ph type="sldNum" sz="quarter" idx="12"/>
          </p:nvPr>
        </p:nvSpPr>
        <p:spPr/>
        <p:txBody>
          <a:bodyPr/>
          <a:lstStyle/>
          <a:p>
            <a:fld id="{28811FC5-B1A5-4ED5-9677-06BE0FAEF3F6}" type="slidenum">
              <a:rPr lang="en-GB" smtClean="0"/>
              <a:pPr/>
              <a:t>7</a:t>
            </a:fld>
            <a:endParaRPr lang="en-GB" dirty="0"/>
          </a:p>
        </p:txBody>
      </p:sp>
      <p:sp>
        <p:nvSpPr>
          <p:cNvPr id="6" name="Text Placeholder 5"/>
          <p:cNvSpPr>
            <a:spLocks noGrp="1"/>
          </p:cNvSpPr>
          <p:nvPr>
            <p:ph type="body" sz="quarter" idx="15"/>
          </p:nvPr>
        </p:nvSpPr>
        <p:spPr/>
        <p:txBody>
          <a:bodyPr/>
          <a:lstStyle/>
          <a:p>
            <a:endParaRPr lang="en-GB"/>
          </a:p>
        </p:txBody>
      </p:sp>
      <p:sp>
        <p:nvSpPr>
          <p:cNvPr id="7" name="Text Placeholder 6"/>
          <p:cNvSpPr>
            <a:spLocks noGrp="1"/>
          </p:cNvSpPr>
          <p:nvPr>
            <p:ph type="body" sz="quarter" idx="16"/>
          </p:nvPr>
        </p:nvSpPr>
        <p:spPr/>
        <p:txBody>
          <a:bodyPr/>
          <a:lstStyle/>
          <a:p>
            <a:endParaRPr lang="en-GB"/>
          </a:p>
        </p:txBody>
      </p:sp>
      <p:sp>
        <p:nvSpPr>
          <p:cNvPr id="8" name="Text Placeholder 7"/>
          <p:cNvSpPr>
            <a:spLocks noGrp="1"/>
          </p:cNvSpPr>
          <p:nvPr>
            <p:ph type="body" sz="quarter" idx="17"/>
          </p:nvPr>
        </p:nvSpPr>
        <p:spPr/>
        <p:txBody>
          <a:bodyPr/>
          <a:lstStyle/>
          <a:p>
            <a:endParaRPr lang="en-GB"/>
          </a:p>
        </p:txBody>
      </p:sp>
      <p:pic>
        <p:nvPicPr>
          <p:cNvPr id="9" name="Picture Placeholder 7">
            <a:extLst>
              <a:ext uri="{FF2B5EF4-FFF2-40B4-BE49-F238E27FC236}">
                <a16:creationId xmlns:a16="http://schemas.microsoft.com/office/drawing/2014/main" id="{2E290B47-881A-4D33-9CBB-E068B59974A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908121" y="5922818"/>
            <a:ext cx="1175755" cy="881816"/>
          </a:xfrm>
          <a:prstGeom prst="rect">
            <a:avLst/>
          </a:prstGeom>
        </p:spPr>
      </p:pic>
      <p:sp>
        <p:nvSpPr>
          <p:cNvPr id="11" name="Content Placeholder 1">
            <a:extLst>
              <a:ext uri="{FF2B5EF4-FFF2-40B4-BE49-F238E27FC236}">
                <a16:creationId xmlns:a16="http://schemas.microsoft.com/office/drawing/2014/main" id="{BFB3BD18-1C5A-49B0-9F04-DEECB260709A}"/>
              </a:ext>
            </a:extLst>
          </p:cNvPr>
          <p:cNvSpPr txBox="1">
            <a:spLocks/>
          </p:cNvSpPr>
          <p:nvPr/>
        </p:nvSpPr>
        <p:spPr>
          <a:xfrm>
            <a:off x="2438399" y="868192"/>
            <a:ext cx="4267201" cy="481985"/>
          </a:xfrm>
          <a:prstGeom prst="rect">
            <a:avLst/>
          </a:prstGeom>
          <a:ln w="50800">
            <a:noFill/>
          </a:ln>
        </p:spPr>
        <p:txBody>
          <a:bodyPr/>
          <a:lstStyle>
            <a:lvl1pPr marL="0" indent="0" algn="l" defTabSz="914400" rtl="0" eaLnBrk="1" latinLnBrk="0" hangingPunct="1">
              <a:lnSpc>
                <a:spcPct val="90000"/>
              </a:lnSpc>
              <a:spcBef>
                <a:spcPts val="10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400" b="1" dirty="0"/>
              <a:t>WHAT</a:t>
            </a:r>
            <a:endParaRPr lang="en-GB" dirty="0"/>
          </a:p>
        </p:txBody>
      </p:sp>
      <p:sp>
        <p:nvSpPr>
          <p:cNvPr id="12" name="Content Placeholder 1">
            <a:extLst>
              <a:ext uri="{FF2B5EF4-FFF2-40B4-BE49-F238E27FC236}">
                <a16:creationId xmlns:a16="http://schemas.microsoft.com/office/drawing/2014/main" id="{9B4198B6-12F5-4495-AEA1-38D3C1DB323A}"/>
              </a:ext>
            </a:extLst>
          </p:cNvPr>
          <p:cNvSpPr txBox="1">
            <a:spLocks/>
          </p:cNvSpPr>
          <p:nvPr/>
        </p:nvSpPr>
        <p:spPr>
          <a:xfrm>
            <a:off x="2085975" y="1774389"/>
            <a:ext cx="5029200" cy="872955"/>
          </a:xfrm>
          <a:prstGeom prst="rect">
            <a:avLst/>
          </a:prstGeom>
          <a:ln w="50800">
            <a:solidFill>
              <a:srgbClr val="FF0000"/>
            </a:solidFill>
          </a:ln>
        </p:spPr>
        <p:txBody>
          <a:bodyPr/>
          <a:lstStyle>
            <a:lvl1pPr marL="0" indent="0" algn="l" defTabSz="914400" rtl="0" eaLnBrk="1" latinLnBrk="0" hangingPunct="1">
              <a:lnSpc>
                <a:spcPct val="90000"/>
              </a:lnSpc>
              <a:spcBef>
                <a:spcPts val="10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b="1" dirty="0"/>
              <a:t>TEN TORS</a:t>
            </a:r>
          </a:p>
          <a:p>
            <a:pPr algn="ctr"/>
            <a:r>
              <a:rPr lang="en-GB" sz="1800" dirty="0"/>
              <a:t>UK’s largest outdoor youth engagement event</a:t>
            </a:r>
          </a:p>
        </p:txBody>
      </p:sp>
      <p:sp>
        <p:nvSpPr>
          <p:cNvPr id="13" name="Content Placeholder 1">
            <a:extLst>
              <a:ext uri="{FF2B5EF4-FFF2-40B4-BE49-F238E27FC236}">
                <a16:creationId xmlns:a16="http://schemas.microsoft.com/office/drawing/2014/main" id="{7694FBDE-55E2-4E89-9111-0136FF8B5017}"/>
              </a:ext>
            </a:extLst>
          </p:cNvPr>
          <p:cNvSpPr txBox="1">
            <a:spLocks/>
          </p:cNvSpPr>
          <p:nvPr/>
        </p:nvSpPr>
        <p:spPr>
          <a:xfrm>
            <a:off x="4751759" y="3215641"/>
            <a:ext cx="3996001" cy="1884640"/>
          </a:xfrm>
          <a:prstGeom prst="rect">
            <a:avLst/>
          </a:prstGeom>
          <a:ln w="50800">
            <a:solidFill>
              <a:srgbClr val="FF0000"/>
            </a:solidFill>
          </a:ln>
        </p:spPr>
        <p:txBody>
          <a:bodyPr/>
          <a:lstStyle>
            <a:lvl1pPr marL="0" indent="0" algn="l" defTabSz="914400" rtl="0" eaLnBrk="1" latinLnBrk="0" hangingPunct="1">
              <a:lnSpc>
                <a:spcPct val="90000"/>
              </a:lnSpc>
              <a:spcBef>
                <a:spcPts val="10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b="1" dirty="0"/>
              <a:t>JUBILEE CHALLENGE</a:t>
            </a:r>
          </a:p>
          <a:p>
            <a:pPr marL="285750" indent="-285750">
              <a:buFont typeface="Arial" panose="020B0604020202020204" pitchFamily="34" charset="0"/>
              <a:buChar char="•"/>
            </a:pPr>
            <a:r>
              <a:rPr lang="en-GB" sz="1800" dirty="0"/>
              <a:t>Individual / Team event</a:t>
            </a:r>
          </a:p>
          <a:p>
            <a:pPr marL="285750" indent="-285750">
              <a:buFont typeface="Arial" panose="020B0604020202020204" pitchFamily="34" charset="0"/>
              <a:buChar char="•"/>
            </a:pPr>
            <a:r>
              <a:rPr lang="en-GB" sz="1800" dirty="0"/>
              <a:t>5 Routes – set by Establishment</a:t>
            </a:r>
          </a:p>
          <a:p>
            <a:pPr marL="285750" indent="-285750">
              <a:buFont typeface="Arial" panose="020B0604020202020204" pitchFamily="34" charset="0"/>
              <a:buChar char="•"/>
            </a:pPr>
            <a:r>
              <a:rPr lang="en-GB" sz="1800" dirty="0"/>
              <a:t>Saturday 0730 – 1800</a:t>
            </a:r>
          </a:p>
          <a:p>
            <a:pPr marL="285750" indent="-285750">
              <a:buFont typeface="Arial" panose="020B0604020202020204" pitchFamily="34" charset="0"/>
              <a:buChar char="•"/>
            </a:pPr>
            <a:r>
              <a:rPr lang="en-GB" sz="1800" dirty="0"/>
              <a:t>Assistance as required</a:t>
            </a:r>
          </a:p>
          <a:p>
            <a:endParaRPr lang="en-GB" dirty="0"/>
          </a:p>
        </p:txBody>
      </p:sp>
    </p:spTree>
    <p:extLst>
      <p:ext uri="{BB962C8B-B14F-4D97-AF65-F5344CB8AC3E}">
        <p14:creationId xmlns:p14="http://schemas.microsoft.com/office/powerpoint/2010/main" val="131494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11" grpId="0"/>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5999" y="1285035"/>
            <a:ext cx="3645481" cy="2172111"/>
          </a:xfrm>
          <a:ln w="50800">
            <a:solidFill>
              <a:srgbClr val="FF0000"/>
            </a:solidFill>
          </a:ln>
        </p:spPr>
        <p:txBody>
          <a:bodyPr/>
          <a:lstStyle/>
          <a:p>
            <a:pPr algn="ctr"/>
            <a:r>
              <a:rPr lang="en-GB" sz="1800" b="1" dirty="0"/>
              <a:t>WHO</a:t>
            </a:r>
          </a:p>
          <a:p>
            <a:pPr marL="285750" indent="-285750">
              <a:buFont typeface="Arial" panose="020B0604020202020204" pitchFamily="34" charset="0"/>
              <a:buChar char="•"/>
            </a:pPr>
            <a:r>
              <a:rPr lang="en-GB" sz="1800" dirty="0"/>
              <a:t>2800 participants</a:t>
            </a:r>
          </a:p>
          <a:p>
            <a:pPr marL="285750" indent="-285750">
              <a:buFont typeface="Arial" panose="020B0604020202020204" pitchFamily="34" charset="0"/>
              <a:buChar char="•"/>
            </a:pPr>
            <a:r>
              <a:rPr lang="en-GB" sz="1800" dirty="0"/>
              <a:t>2000 Team Staff</a:t>
            </a:r>
          </a:p>
          <a:p>
            <a:pPr marL="285750" indent="-285750">
              <a:buFont typeface="Arial" panose="020B0604020202020204" pitchFamily="34" charset="0"/>
              <a:buChar char="•"/>
            </a:pPr>
            <a:r>
              <a:rPr lang="en-GB" sz="1800" dirty="0"/>
              <a:t>1000 enablers</a:t>
            </a:r>
          </a:p>
          <a:p>
            <a:pPr marL="285750" indent="-285750">
              <a:buFont typeface="Arial" panose="020B0604020202020204" pitchFamily="34" charset="0"/>
              <a:buChar char="•"/>
            </a:pPr>
            <a:r>
              <a:rPr lang="en-GB" sz="1800" dirty="0"/>
              <a:t>6000 spectators</a:t>
            </a:r>
          </a:p>
          <a:p>
            <a:pPr marL="285750" indent="-285750">
              <a:buFont typeface="Arial" panose="020B0604020202020204" pitchFamily="34" charset="0"/>
              <a:buChar char="•"/>
            </a:pPr>
            <a:r>
              <a:rPr lang="en-GB" sz="1800" dirty="0"/>
              <a:t>Plus …</a:t>
            </a:r>
          </a:p>
        </p:txBody>
      </p:sp>
      <p:sp>
        <p:nvSpPr>
          <p:cNvPr id="3" name="Title 2"/>
          <p:cNvSpPr>
            <a:spLocks noGrp="1"/>
          </p:cNvSpPr>
          <p:nvPr>
            <p:ph type="ctrTitle"/>
          </p:nvPr>
        </p:nvSpPr>
        <p:spPr>
          <a:xfrm>
            <a:off x="576000" y="256333"/>
            <a:ext cx="2601207" cy="313932"/>
          </a:xfrm>
        </p:spPr>
        <p:txBody>
          <a:bodyPr/>
          <a:lstStyle/>
          <a:p>
            <a:r>
              <a:rPr lang="en-GB" dirty="0"/>
              <a:t>INTRODUCTION TO TEN TORS</a:t>
            </a:r>
          </a:p>
        </p:txBody>
      </p:sp>
      <p:sp>
        <p:nvSpPr>
          <p:cNvPr id="4" name="Text Placeholder 3"/>
          <p:cNvSpPr>
            <a:spLocks noGrp="1"/>
          </p:cNvSpPr>
          <p:nvPr>
            <p:ph type="body" sz="quarter" idx="10"/>
          </p:nvPr>
        </p:nvSpPr>
        <p:spPr>
          <a:xfrm>
            <a:off x="576000" y="561128"/>
            <a:ext cx="2843004" cy="405102"/>
          </a:xfrm>
        </p:spPr>
        <p:txBody>
          <a:bodyPr/>
          <a:lstStyle/>
          <a:p>
            <a:r>
              <a:rPr lang="en-GB" dirty="0"/>
              <a:t>TEN TORS OVERVIEW</a:t>
            </a:r>
          </a:p>
        </p:txBody>
      </p:sp>
      <p:sp>
        <p:nvSpPr>
          <p:cNvPr id="5" name="Slide Number Placeholder 4"/>
          <p:cNvSpPr>
            <a:spLocks noGrp="1"/>
          </p:cNvSpPr>
          <p:nvPr>
            <p:ph type="sldNum" sz="quarter" idx="12"/>
          </p:nvPr>
        </p:nvSpPr>
        <p:spPr/>
        <p:txBody>
          <a:bodyPr/>
          <a:lstStyle/>
          <a:p>
            <a:fld id="{28811FC5-B1A5-4ED5-9677-06BE0FAEF3F6}" type="slidenum">
              <a:rPr lang="en-GB" smtClean="0"/>
              <a:pPr/>
              <a:t>8</a:t>
            </a:fld>
            <a:endParaRPr lang="en-GB" dirty="0"/>
          </a:p>
        </p:txBody>
      </p:sp>
      <p:sp>
        <p:nvSpPr>
          <p:cNvPr id="6" name="Text Placeholder 5"/>
          <p:cNvSpPr>
            <a:spLocks noGrp="1"/>
          </p:cNvSpPr>
          <p:nvPr>
            <p:ph type="body" sz="quarter" idx="15"/>
          </p:nvPr>
        </p:nvSpPr>
        <p:spPr/>
        <p:txBody>
          <a:bodyPr/>
          <a:lstStyle/>
          <a:p>
            <a:endParaRPr lang="en-GB"/>
          </a:p>
        </p:txBody>
      </p:sp>
      <p:sp>
        <p:nvSpPr>
          <p:cNvPr id="7" name="Text Placeholder 6"/>
          <p:cNvSpPr>
            <a:spLocks noGrp="1"/>
          </p:cNvSpPr>
          <p:nvPr>
            <p:ph type="body" sz="quarter" idx="16"/>
          </p:nvPr>
        </p:nvSpPr>
        <p:spPr/>
        <p:txBody>
          <a:bodyPr/>
          <a:lstStyle/>
          <a:p>
            <a:endParaRPr lang="en-GB"/>
          </a:p>
        </p:txBody>
      </p:sp>
      <p:sp>
        <p:nvSpPr>
          <p:cNvPr id="8" name="Text Placeholder 7"/>
          <p:cNvSpPr>
            <a:spLocks noGrp="1"/>
          </p:cNvSpPr>
          <p:nvPr>
            <p:ph type="body" sz="quarter" idx="17"/>
          </p:nvPr>
        </p:nvSpPr>
        <p:spPr/>
        <p:txBody>
          <a:bodyPr/>
          <a:lstStyle/>
          <a:p>
            <a:endParaRPr lang="en-GB"/>
          </a:p>
        </p:txBody>
      </p:sp>
      <p:pic>
        <p:nvPicPr>
          <p:cNvPr id="9" name="Picture Placeholder 7">
            <a:extLst>
              <a:ext uri="{FF2B5EF4-FFF2-40B4-BE49-F238E27FC236}">
                <a16:creationId xmlns:a16="http://schemas.microsoft.com/office/drawing/2014/main" id="{2E290B47-881A-4D33-9CBB-E068B59974A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908121" y="5922818"/>
            <a:ext cx="1175755" cy="881816"/>
          </a:xfrm>
          <a:prstGeom prst="rect">
            <a:avLst/>
          </a:prstGeom>
        </p:spPr>
      </p:pic>
      <p:sp>
        <p:nvSpPr>
          <p:cNvPr id="10" name="Content Placeholder 1">
            <a:extLst>
              <a:ext uri="{FF2B5EF4-FFF2-40B4-BE49-F238E27FC236}">
                <a16:creationId xmlns:a16="http://schemas.microsoft.com/office/drawing/2014/main" id="{56B51F90-143D-456E-94FE-B1770A8C1BFF}"/>
              </a:ext>
            </a:extLst>
          </p:cNvPr>
          <p:cNvSpPr txBox="1">
            <a:spLocks/>
          </p:cNvSpPr>
          <p:nvPr/>
        </p:nvSpPr>
        <p:spPr>
          <a:xfrm>
            <a:off x="4895999" y="1285036"/>
            <a:ext cx="3671589" cy="2109310"/>
          </a:xfrm>
          <a:prstGeom prst="rect">
            <a:avLst/>
          </a:prstGeom>
          <a:ln w="50800">
            <a:solidFill>
              <a:srgbClr val="FF0000"/>
            </a:solidFill>
          </a:ln>
        </p:spPr>
        <p:txBody>
          <a:bodyPr/>
          <a:lstStyle>
            <a:lvl1pPr marL="0" indent="0" algn="l" defTabSz="914400" rtl="0" eaLnBrk="1" latinLnBrk="0" hangingPunct="1">
              <a:lnSpc>
                <a:spcPct val="90000"/>
              </a:lnSpc>
              <a:spcBef>
                <a:spcPts val="10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b="1" dirty="0"/>
              <a:t>WHERE</a:t>
            </a:r>
          </a:p>
          <a:p>
            <a:pPr marL="285750" indent="-285750">
              <a:buFont typeface="Arial" panose="020B0604020202020204" pitchFamily="34" charset="0"/>
              <a:buChar char="•"/>
            </a:pPr>
            <a:r>
              <a:rPr lang="en-GB" sz="1800" dirty="0"/>
              <a:t>Dartmoor Training Area</a:t>
            </a:r>
          </a:p>
          <a:p>
            <a:pPr marL="285750" indent="-285750">
              <a:buFont typeface="Arial" panose="020B0604020202020204" pitchFamily="34" charset="0"/>
              <a:buChar char="•"/>
            </a:pPr>
            <a:r>
              <a:rPr lang="en-GB" sz="1800" dirty="0"/>
              <a:t>Duchy and other owners’ land</a:t>
            </a:r>
          </a:p>
          <a:p>
            <a:pPr marL="285750" indent="-285750">
              <a:buFont typeface="Arial" panose="020B0604020202020204" pitchFamily="34" charset="0"/>
              <a:buChar char="•"/>
            </a:pPr>
            <a:r>
              <a:rPr lang="en-GB" sz="1800" dirty="0"/>
              <a:t>Dartmoor National Park</a:t>
            </a:r>
          </a:p>
          <a:p>
            <a:pPr marL="285750" indent="-285750">
              <a:buFont typeface="Arial" panose="020B0604020202020204" pitchFamily="34" charset="0"/>
              <a:buChar char="•"/>
            </a:pPr>
            <a:r>
              <a:rPr lang="en-GB" sz="1800" dirty="0"/>
              <a:t>Dartmoor Commons</a:t>
            </a:r>
          </a:p>
        </p:txBody>
      </p:sp>
      <p:sp>
        <p:nvSpPr>
          <p:cNvPr id="12" name="Content Placeholder 1">
            <a:extLst>
              <a:ext uri="{FF2B5EF4-FFF2-40B4-BE49-F238E27FC236}">
                <a16:creationId xmlns:a16="http://schemas.microsoft.com/office/drawing/2014/main" id="{37311B0A-8154-42BA-9FCC-3A4FFE2D9205}"/>
              </a:ext>
            </a:extLst>
          </p:cNvPr>
          <p:cNvSpPr txBox="1">
            <a:spLocks/>
          </p:cNvSpPr>
          <p:nvPr/>
        </p:nvSpPr>
        <p:spPr>
          <a:xfrm>
            <a:off x="539999" y="3775951"/>
            <a:ext cx="3681482" cy="2146867"/>
          </a:xfrm>
          <a:prstGeom prst="rect">
            <a:avLst/>
          </a:prstGeom>
          <a:ln w="50800">
            <a:solidFill>
              <a:srgbClr val="FF0000"/>
            </a:solidFill>
          </a:ln>
        </p:spPr>
        <p:txBody>
          <a:bodyPr/>
          <a:lstStyle>
            <a:lvl1pPr marL="0" indent="0" algn="l" defTabSz="914400" rtl="0" eaLnBrk="1" latinLnBrk="0" hangingPunct="1">
              <a:lnSpc>
                <a:spcPct val="90000"/>
              </a:lnSpc>
              <a:spcBef>
                <a:spcPts val="10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b="1" dirty="0"/>
              <a:t>WHEN</a:t>
            </a:r>
          </a:p>
          <a:p>
            <a:pPr marL="285750" indent="-285750">
              <a:buFont typeface="Arial" panose="020B0604020202020204" pitchFamily="34" charset="0"/>
              <a:buChar char="•"/>
            </a:pPr>
            <a:r>
              <a:rPr lang="en-GB" sz="1800" dirty="0"/>
              <a:t>Training Oct – May</a:t>
            </a:r>
          </a:p>
          <a:p>
            <a:pPr marL="285750" indent="-285750">
              <a:buFont typeface="Arial" panose="020B0604020202020204" pitchFamily="34" charset="0"/>
              <a:buChar char="•"/>
            </a:pPr>
            <a:r>
              <a:rPr lang="en-GB" sz="1800" dirty="0"/>
              <a:t>W/E post-May Day BH</a:t>
            </a:r>
          </a:p>
        </p:txBody>
      </p:sp>
      <p:sp>
        <p:nvSpPr>
          <p:cNvPr id="13" name="Content Placeholder 1">
            <a:extLst>
              <a:ext uri="{FF2B5EF4-FFF2-40B4-BE49-F238E27FC236}">
                <a16:creationId xmlns:a16="http://schemas.microsoft.com/office/drawing/2014/main" id="{7B394732-A3C5-4232-99C5-4E94EA7AE6D4}"/>
              </a:ext>
            </a:extLst>
          </p:cNvPr>
          <p:cNvSpPr txBox="1">
            <a:spLocks/>
          </p:cNvSpPr>
          <p:nvPr/>
        </p:nvSpPr>
        <p:spPr>
          <a:xfrm>
            <a:off x="4895999" y="3775951"/>
            <a:ext cx="3671589" cy="2146867"/>
          </a:xfrm>
          <a:prstGeom prst="rect">
            <a:avLst/>
          </a:prstGeom>
          <a:ln w="50800">
            <a:solidFill>
              <a:srgbClr val="FF0000"/>
            </a:solidFill>
          </a:ln>
        </p:spPr>
        <p:txBody>
          <a:bodyPr/>
          <a:lstStyle>
            <a:lvl1pPr marL="0" indent="0" algn="l" defTabSz="914400" rtl="0" eaLnBrk="1" latinLnBrk="0" hangingPunct="1">
              <a:lnSpc>
                <a:spcPct val="90000"/>
              </a:lnSpc>
              <a:spcBef>
                <a:spcPts val="10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accent3"/>
              </a:buClr>
              <a:buFontTx/>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b="1" dirty="0"/>
              <a:t>WHY</a:t>
            </a:r>
          </a:p>
          <a:p>
            <a:pPr marL="285750" indent="-285750">
              <a:buFont typeface="Arial" panose="020B0604020202020204" pitchFamily="34" charset="0"/>
              <a:buChar char="•"/>
            </a:pPr>
            <a:r>
              <a:rPr lang="en-GB" sz="1800" dirty="0"/>
              <a:t>Training benefit</a:t>
            </a:r>
          </a:p>
          <a:p>
            <a:pPr marL="285750" indent="-285750">
              <a:buFont typeface="Arial" panose="020B0604020202020204" pitchFamily="34" charset="0"/>
              <a:buChar char="•"/>
            </a:pPr>
            <a:r>
              <a:rPr lang="en-GB" sz="1800" dirty="0"/>
              <a:t>Social responsibility      MOD</a:t>
            </a:r>
          </a:p>
          <a:p>
            <a:pPr marL="285750" indent="-285750">
              <a:buFont typeface="Arial" panose="020B0604020202020204" pitchFamily="34" charset="0"/>
              <a:buChar char="•"/>
            </a:pPr>
            <a:r>
              <a:rPr lang="en-GB" sz="1800" dirty="0"/>
              <a:t>Engagement</a:t>
            </a:r>
          </a:p>
          <a:p>
            <a:pPr marL="285750" indent="-285750">
              <a:buFont typeface="Arial" panose="020B0604020202020204" pitchFamily="34" charset="0"/>
              <a:buChar char="•"/>
            </a:pPr>
            <a:endParaRPr lang="en-GB" sz="1800" dirty="0"/>
          </a:p>
        </p:txBody>
      </p:sp>
      <p:sp>
        <p:nvSpPr>
          <p:cNvPr id="15" name="Right Brace 14">
            <a:extLst>
              <a:ext uri="{FF2B5EF4-FFF2-40B4-BE49-F238E27FC236}">
                <a16:creationId xmlns:a16="http://schemas.microsoft.com/office/drawing/2014/main" id="{C0654B0A-37FB-499E-94CF-0A8FDD0F87FB}"/>
              </a:ext>
            </a:extLst>
          </p:cNvPr>
          <p:cNvSpPr/>
          <p:nvPr/>
        </p:nvSpPr>
        <p:spPr>
          <a:xfrm>
            <a:off x="7290961" y="4255305"/>
            <a:ext cx="292791" cy="817715"/>
          </a:xfrm>
          <a:custGeom>
            <a:avLst/>
            <a:gdLst>
              <a:gd name="connsiteX0" fmla="*/ 0 w 785813"/>
              <a:gd name="connsiteY0" fmla="*/ 0 h 948295"/>
              <a:gd name="connsiteX1" fmla="*/ 392907 w 785813"/>
              <a:gd name="connsiteY1" fmla="*/ 65482 h 948295"/>
              <a:gd name="connsiteX2" fmla="*/ 392907 w 785813"/>
              <a:gd name="connsiteY2" fmla="*/ 408666 h 948295"/>
              <a:gd name="connsiteX3" fmla="*/ 785814 w 785813"/>
              <a:gd name="connsiteY3" fmla="*/ 474148 h 948295"/>
              <a:gd name="connsiteX4" fmla="*/ 392907 w 785813"/>
              <a:gd name="connsiteY4" fmla="*/ 539630 h 948295"/>
              <a:gd name="connsiteX5" fmla="*/ 392907 w 785813"/>
              <a:gd name="connsiteY5" fmla="*/ 882813 h 948295"/>
              <a:gd name="connsiteX6" fmla="*/ 0 w 785813"/>
              <a:gd name="connsiteY6" fmla="*/ 948295 h 948295"/>
              <a:gd name="connsiteX7" fmla="*/ 0 w 785813"/>
              <a:gd name="connsiteY7" fmla="*/ 0 h 948295"/>
              <a:gd name="connsiteX0" fmla="*/ 0 w 785813"/>
              <a:gd name="connsiteY0" fmla="*/ 0 h 948295"/>
              <a:gd name="connsiteX1" fmla="*/ 392907 w 785813"/>
              <a:gd name="connsiteY1" fmla="*/ 65482 h 948295"/>
              <a:gd name="connsiteX2" fmla="*/ 392907 w 785813"/>
              <a:gd name="connsiteY2" fmla="*/ 408666 h 948295"/>
              <a:gd name="connsiteX3" fmla="*/ 785814 w 785813"/>
              <a:gd name="connsiteY3" fmla="*/ 474148 h 948295"/>
              <a:gd name="connsiteX4" fmla="*/ 392907 w 785813"/>
              <a:gd name="connsiteY4" fmla="*/ 539630 h 948295"/>
              <a:gd name="connsiteX5" fmla="*/ 392907 w 785813"/>
              <a:gd name="connsiteY5" fmla="*/ 882813 h 948295"/>
              <a:gd name="connsiteX6" fmla="*/ 0 w 785813"/>
              <a:gd name="connsiteY6" fmla="*/ 948295 h 948295"/>
              <a:gd name="connsiteX0" fmla="*/ 0 w 785814"/>
              <a:gd name="connsiteY0" fmla="*/ 0 h 948295"/>
              <a:gd name="connsiteX1" fmla="*/ 392907 w 785814"/>
              <a:gd name="connsiteY1" fmla="*/ 65482 h 948295"/>
              <a:gd name="connsiteX2" fmla="*/ 392907 w 785814"/>
              <a:gd name="connsiteY2" fmla="*/ 408666 h 948295"/>
              <a:gd name="connsiteX3" fmla="*/ 785814 w 785814"/>
              <a:gd name="connsiteY3" fmla="*/ 474148 h 948295"/>
              <a:gd name="connsiteX4" fmla="*/ 392907 w 785814"/>
              <a:gd name="connsiteY4" fmla="*/ 539630 h 948295"/>
              <a:gd name="connsiteX5" fmla="*/ 392907 w 785814"/>
              <a:gd name="connsiteY5" fmla="*/ 882813 h 948295"/>
              <a:gd name="connsiteX6" fmla="*/ 0 w 785814"/>
              <a:gd name="connsiteY6" fmla="*/ 948295 h 948295"/>
              <a:gd name="connsiteX7" fmla="*/ 0 w 785814"/>
              <a:gd name="connsiteY7" fmla="*/ 0 h 948295"/>
              <a:gd name="connsiteX0" fmla="*/ 0 w 785814"/>
              <a:gd name="connsiteY0" fmla="*/ 0 h 948295"/>
              <a:gd name="connsiteX1" fmla="*/ 392907 w 785814"/>
              <a:gd name="connsiteY1" fmla="*/ 65482 h 948295"/>
              <a:gd name="connsiteX2" fmla="*/ 392907 w 785814"/>
              <a:gd name="connsiteY2" fmla="*/ 408666 h 948295"/>
              <a:gd name="connsiteX3" fmla="*/ 671514 w 785814"/>
              <a:gd name="connsiteY3" fmla="*/ 474148 h 948295"/>
              <a:gd name="connsiteX4" fmla="*/ 392907 w 785814"/>
              <a:gd name="connsiteY4" fmla="*/ 539630 h 948295"/>
              <a:gd name="connsiteX5" fmla="*/ 392907 w 785814"/>
              <a:gd name="connsiteY5" fmla="*/ 882813 h 948295"/>
              <a:gd name="connsiteX6" fmla="*/ 0 w 785814"/>
              <a:gd name="connsiteY6" fmla="*/ 948295 h 948295"/>
              <a:gd name="connsiteX0" fmla="*/ 0 w 3044732"/>
              <a:gd name="connsiteY0" fmla="*/ 0 h 948295"/>
              <a:gd name="connsiteX1" fmla="*/ 392907 w 3044732"/>
              <a:gd name="connsiteY1" fmla="*/ 65482 h 948295"/>
              <a:gd name="connsiteX2" fmla="*/ 392907 w 3044732"/>
              <a:gd name="connsiteY2" fmla="*/ 408666 h 948295"/>
              <a:gd name="connsiteX3" fmla="*/ 785814 w 3044732"/>
              <a:gd name="connsiteY3" fmla="*/ 474148 h 948295"/>
              <a:gd name="connsiteX4" fmla="*/ 392907 w 3044732"/>
              <a:gd name="connsiteY4" fmla="*/ 539630 h 948295"/>
              <a:gd name="connsiteX5" fmla="*/ 392907 w 3044732"/>
              <a:gd name="connsiteY5" fmla="*/ 882813 h 948295"/>
              <a:gd name="connsiteX6" fmla="*/ 0 w 3044732"/>
              <a:gd name="connsiteY6" fmla="*/ 948295 h 948295"/>
              <a:gd name="connsiteX7" fmla="*/ 0 w 3044732"/>
              <a:gd name="connsiteY7" fmla="*/ 0 h 948295"/>
              <a:gd name="connsiteX0" fmla="*/ 0 w 3044732"/>
              <a:gd name="connsiteY0" fmla="*/ 0 h 948295"/>
              <a:gd name="connsiteX1" fmla="*/ 392907 w 3044732"/>
              <a:gd name="connsiteY1" fmla="*/ 65482 h 948295"/>
              <a:gd name="connsiteX2" fmla="*/ 392907 w 3044732"/>
              <a:gd name="connsiteY2" fmla="*/ 408666 h 948295"/>
              <a:gd name="connsiteX3" fmla="*/ 3044732 w 3044732"/>
              <a:gd name="connsiteY3" fmla="*/ 474148 h 948295"/>
              <a:gd name="connsiteX4" fmla="*/ 392907 w 3044732"/>
              <a:gd name="connsiteY4" fmla="*/ 539630 h 948295"/>
              <a:gd name="connsiteX5" fmla="*/ 392907 w 3044732"/>
              <a:gd name="connsiteY5" fmla="*/ 882813 h 948295"/>
              <a:gd name="connsiteX6" fmla="*/ 0 w 3044732"/>
              <a:gd name="connsiteY6" fmla="*/ 948295 h 948295"/>
              <a:gd name="connsiteX0" fmla="*/ 2653846 w 3439660"/>
              <a:gd name="connsiteY0" fmla="*/ 0 h 948295"/>
              <a:gd name="connsiteX1" fmla="*/ 3046753 w 3439660"/>
              <a:gd name="connsiteY1" fmla="*/ 65482 h 948295"/>
              <a:gd name="connsiteX2" fmla="*/ 3046753 w 3439660"/>
              <a:gd name="connsiteY2" fmla="*/ 408666 h 948295"/>
              <a:gd name="connsiteX3" fmla="*/ 3439660 w 3439660"/>
              <a:gd name="connsiteY3" fmla="*/ 474148 h 948295"/>
              <a:gd name="connsiteX4" fmla="*/ 3046753 w 3439660"/>
              <a:gd name="connsiteY4" fmla="*/ 539630 h 948295"/>
              <a:gd name="connsiteX5" fmla="*/ 3046753 w 3439660"/>
              <a:gd name="connsiteY5" fmla="*/ 882813 h 948295"/>
              <a:gd name="connsiteX6" fmla="*/ 2653846 w 3439660"/>
              <a:gd name="connsiteY6" fmla="*/ 948295 h 948295"/>
              <a:gd name="connsiteX7" fmla="*/ 2653846 w 3439660"/>
              <a:gd name="connsiteY7" fmla="*/ 0 h 948295"/>
              <a:gd name="connsiteX0" fmla="*/ 2653846 w 3439660"/>
              <a:gd name="connsiteY0" fmla="*/ 0 h 948295"/>
              <a:gd name="connsiteX1" fmla="*/ 3046753 w 3439660"/>
              <a:gd name="connsiteY1" fmla="*/ 65482 h 948295"/>
              <a:gd name="connsiteX2" fmla="*/ 3046753 w 3439660"/>
              <a:gd name="connsiteY2" fmla="*/ 408666 h 948295"/>
              <a:gd name="connsiteX3" fmla="*/ 10391 w 3439660"/>
              <a:gd name="connsiteY3" fmla="*/ 490718 h 948295"/>
              <a:gd name="connsiteX4" fmla="*/ 3046753 w 3439660"/>
              <a:gd name="connsiteY4" fmla="*/ 539630 h 948295"/>
              <a:gd name="connsiteX5" fmla="*/ 3046753 w 3439660"/>
              <a:gd name="connsiteY5" fmla="*/ 882813 h 948295"/>
              <a:gd name="connsiteX6" fmla="*/ 2653846 w 3439660"/>
              <a:gd name="connsiteY6" fmla="*/ 948295 h 948295"/>
              <a:gd name="connsiteX0" fmla="*/ 0 w 972877"/>
              <a:gd name="connsiteY0" fmla="*/ 0 h 948295"/>
              <a:gd name="connsiteX1" fmla="*/ 392907 w 972877"/>
              <a:gd name="connsiteY1" fmla="*/ 65482 h 948295"/>
              <a:gd name="connsiteX2" fmla="*/ 392907 w 972877"/>
              <a:gd name="connsiteY2" fmla="*/ 408666 h 948295"/>
              <a:gd name="connsiteX3" fmla="*/ 785814 w 972877"/>
              <a:gd name="connsiteY3" fmla="*/ 474148 h 948295"/>
              <a:gd name="connsiteX4" fmla="*/ 392907 w 972877"/>
              <a:gd name="connsiteY4" fmla="*/ 539630 h 948295"/>
              <a:gd name="connsiteX5" fmla="*/ 392907 w 972877"/>
              <a:gd name="connsiteY5" fmla="*/ 882813 h 948295"/>
              <a:gd name="connsiteX6" fmla="*/ 0 w 972877"/>
              <a:gd name="connsiteY6" fmla="*/ 948295 h 948295"/>
              <a:gd name="connsiteX7" fmla="*/ 0 w 972877"/>
              <a:gd name="connsiteY7" fmla="*/ 0 h 948295"/>
              <a:gd name="connsiteX0" fmla="*/ 0 w 972877"/>
              <a:gd name="connsiteY0" fmla="*/ 0 h 948295"/>
              <a:gd name="connsiteX1" fmla="*/ 392907 w 972877"/>
              <a:gd name="connsiteY1" fmla="*/ 65482 h 948295"/>
              <a:gd name="connsiteX2" fmla="*/ 392907 w 972877"/>
              <a:gd name="connsiteY2" fmla="*/ 408666 h 948295"/>
              <a:gd name="connsiteX3" fmla="*/ 972877 w 972877"/>
              <a:gd name="connsiteY3" fmla="*/ 474149 h 948295"/>
              <a:gd name="connsiteX4" fmla="*/ 392907 w 972877"/>
              <a:gd name="connsiteY4" fmla="*/ 539630 h 948295"/>
              <a:gd name="connsiteX5" fmla="*/ 392907 w 972877"/>
              <a:gd name="connsiteY5" fmla="*/ 882813 h 948295"/>
              <a:gd name="connsiteX6" fmla="*/ 0 w 972877"/>
              <a:gd name="connsiteY6" fmla="*/ 948295 h 948295"/>
              <a:gd name="connsiteX0" fmla="*/ 0 w 2102981"/>
              <a:gd name="connsiteY0" fmla="*/ 0 h 948295"/>
              <a:gd name="connsiteX1" fmla="*/ 392907 w 2102981"/>
              <a:gd name="connsiteY1" fmla="*/ 65482 h 948295"/>
              <a:gd name="connsiteX2" fmla="*/ 392907 w 2102981"/>
              <a:gd name="connsiteY2" fmla="*/ 408666 h 948295"/>
              <a:gd name="connsiteX3" fmla="*/ 785814 w 2102981"/>
              <a:gd name="connsiteY3" fmla="*/ 474148 h 948295"/>
              <a:gd name="connsiteX4" fmla="*/ 392907 w 2102981"/>
              <a:gd name="connsiteY4" fmla="*/ 539630 h 948295"/>
              <a:gd name="connsiteX5" fmla="*/ 392907 w 2102981"/>
              <a:gd name="connsiteY5" fmla="*/ 882813 h 948295"/>
              <a:gd name="connsiteX6" fmla="*/ 0 w 2102981"/>
              <a:gd name="connsiteY6" fmla="*/ 948295 h 948295"/>
              <a:gd name="connsiteX7" fmla="*/ 0 w 2102981"/>
              <a:gd name="connsiteY7" fmla="*/ 0 h 948295"/>
              <a:gd name="connsiteX0" fmla="*/ 0 w 2102981"/>
              <a:gd name="connsiteY0" fmla="*/ 0 h 948295"/>
              <a:gd name="connsiteX1" fmla="*/ 392907 w 2102981"/>
              <a:gd name="connsiteY1" fmla="*/ 65482 h 948295"/>
              <a:gd name="connsiteX2" fmla="*/ 392907 w 2102981"/>
              <a:gd name="connsiteY2" fmla="*/ 408666 h 948295"/>
              <a:gd name="connsiteX3" fmla="*/ 2102981 w 2102981"/>
              <a:gd name="connsiteY3" fmla="*/ 159338 h 948295"/>
              <a:gd name="connsiteX4" fmla="*/ 392907 w 2102981"/>
              <a:gd name="connsiteY4" fmla="*/ 539630 h 948295"/>
              <a:gd name="connsiteX5" fmla="*/ 392907 w 2102981"/>
              <a:gd name="connsiteY5" fmla="*/ 882813 h 948295"/>
              <a:gd name="connsiteX6" fmla="*/ 0 w 2102981"/>
              <a:gd name="connsiteY6" fmla="*/ 948295 h 948295"/>
              <a:gd name="connsiteX0" fmla="*/ 0 w 2102981"/>
              <a:gd name="connsiteY0" fmla="*/ 0 h 948295"/>
              <a:gd name="connsiteX1" fmla="*/ 392907 w 2102981"/>
              <a:gd name="connsiteY1" fmla="*/ 65482 h 948295"/>
              <a:gd name="connsiteX2" fmla="*/ 392907 w 2102981"/>
              <a:gd name="connsiteY2" fmla="*/ 408666 h 948295"/>
              <a:gd name="connsiteX3" fmla="*/ 1652226 w 2102981"/>
              <a:gd name="connsiteY3" fmla="*/ 722684 h 948295"/>
              <a:gd name="connsiteX4" fmla="*/ 392907 w 2102981"/>
              <a:gd name="connsiteY4" fmla="*/ 539630 h 948295"/>
              <a:gd name="connsiteX5" fmla="*/ 392907 w 2102981"/>
              <a:gd name="connsiteY5" fmla="*/ 882813 h 948295"/>
              <a:gd name="connsiteX6" fmla="*/ 0 w 2102981"/>
              <a:gd name="connsiteY6" fmla="*/ 948295 h 948295"/>
              <a:gd name="connsiteX7" fmla="*/ 0 w 2102981"/>
              <a:gd name="connsiteY7" fmla="*/ 0 h 948295"/>
              <a:gd name="connsiteX0" fmla="*/ 0 w 2102981"/>
              <a:gd name="connsiteY0" fmla="*/ 0 h 948295"/>
              <a:gd name="connsiteX1" fmla="*/ 392907 w 2102981"/>
              <a:gd name="connsiteY1" fmla="*/ 65482 h 948295"/>
              <a:gd name="connsiteX2" fmla="*/ 392907 w 2102981"/>
              <a:gd name="connsiteY2" fmla="*/ 408666 h 948295"/>
              <a:gd name="connsiteX3" fmla="*/ 2102981 w 2102981"/>
              <a:gd name="connsiteY3" fmla="*/ 159338 h 948295"/>
              <a:gd name="connsiteX4" fmla="*/ 392907 w 2102981"/>
              <a:gd name="connsiteY4" fmla="*/ 539630 h 948295"/>
              <a:gd name="connsiteX5" fmla="*/ 392907 w 2102981"/>
              <a:gd name="connsiteY5" fmla="*/ 882813 h 948295"/>
              <a:gd name="connsiteX6" fmla="*/ 0 w 2102981"/>
              <a:gd name="connsiteY6" fmla="*/ 948295 h 948295"/>
              <a:gd name="connsiteX0" fmla="*/ 0 w 2102981"/>
              <a:gd name="connsiteY0" fmla="*/ 0 h 948295"/>
              <a:gd name="connsiteX1" fmla="*/ 392907 w 2102981"/>
              <a:gd name="connsiteY1" fmla="*/ 65482 h 948295"/>
              <a:gd name="connsiteX2" fmla="*/ 392907 w 2102981"/>
              <a:gd name="connsiteY2" fmla="*/ 408666 h 948295"/>
              <a:gd name="connsiteX3" fmla="*/ 1652226 w 2102981"/>
              <a:gd name="connsiteY3" fmla="*/ 722684 h 948295"/>
              <a:gd name="connsiteX4" fmla="*/ 392907 w 2102981"/>
              <a:gd name="connsiteY4" fmla="*/ 539630 h 948295"/>
              <a:gd name="connsiteX5" fmla="*/ 392907 w 2102981"/>
              <a:gd name="connsiteY5" fmla="*/ 882813 h 948295"/>
              <a:gd name="connsiteX6" fmla="*/ 0 w 2102981"/>
              <a:gd name="connsiteY6" fmla="*/ 948295 h 948295"/>
              <a:gd name="connsiteX7" fmla="*/ 0 w 2102981"/>
              <a:gd name="connsiteY7" fmla="*/ 0 h 948295"/>
              <a:gd name="connsiteX0" fmla="*/ 0 w 2102981"/>
              <a:gd name="connsiteY0" fmla="*/ 0 h 948295"/>
              <a:gd name="connsiteX1" fmla="*/ 392907 w 2102981"/>
              <a:gd name="connsiteY1" fmla="*/ 65482 h 948295"/>
              <a:gd name="connsiteX2" fmla="*/ 392907 w 2102981"/>
              <a:gd name="connsiteY2" fmla="*/ 408666 h 948295"/>
              <a:gd name="connsiteX3" fmla="*/ 2102981 w 2102981"/>
              <a:gd name="connsiteY3" fmla="*/ 159338 h 948295"/>
              <a:gd name="connsiteX4" fmla="*/ 392907 w 2102981"/>
              <a:gd name="connsiteY4" fmla="*/ 539630 h 948295"/>
              <a:gd name="connsiteX5" fmla="*/ 392907 w 2102981"/>
              <a:gd name="connsiteY5" fmla="*/ 882813 h 948295"/>
              <a:gd name="connsiteX6" fmla="*/ 0 w 2102981"/>
              <a:gd name="connsiteY6" fmla="*/ 948295 h 948295"/>
              <a:gd name="connsiteX0" fmla="*/ 0 w 2103226"/>
              <a:gd name="connsiteY0" fmla="*/ 0 h 948295"/>
              <a:gd name="connsiteX1" fmla="*/ 392907 w 2103226"/>
              <a:gd name="connsiteY1" fmla="*/ 65482 h 948295"/>
              <a:gd name="connsiteX2" fmla="*/ 392907 w 2103226"/>
              <a:gd name="connsiteY2" fmla="*/ 408666 h 948295"/>
              <a:gd name="connsiteX3" fmla="*/ 1652226 w 2103226"/>
              <a:gd name="connsiteY3" fmla="*/ 722684 h 948295"/>
              <a:gd name="connsiteX4" fmla="*/ 392907 w 2103226"/>
              <a:gd name="connsiteY4" fmla="*/ 539630 h 948295"/>
              <a:gd name="connsiteX5" fmla="*/ 392907 w 2103226"/>
              <a:gd name="connsiteY5" fmla="*/ 882813 h 948295"/>
              <a:gd name="connsiteX6" fmla="*/ 0 w 2103226"/>
              <a:gd name="connsiteY6" fmla="*/ 948295 h 948295"/>
              <a:gd name="connsiteX7" fmla="*/ 0 w 2103226"/>
              <a:gd name="connsiteY7" fmla="*/ 0 h 948295"/>
              <a:gd name="connsiteX0" fmla="*/ 0 w 2103226"/>
              <a:gd name="connsiteY0" fmla="*/ 0 h 948295"/>
              <a:gd name="connsiteX1" fmla="*/ 392907 w 2103226"/>
              <a:gd name="connsiteY1" fmla="*/ 65482 h 948295"/>
              <a:gd name="connsiteX2" fmla="*/ 392907 w 2103226"/>
              <a:gd name="connsiteY2" fmla="*/ 408666 h 948295"/>
              <a:gd name="connsiteX3" fmla="*/ 2102981 w 2103226"/>
              <a:gd name="connsiteY3" fmla="*/ 159338 h 948295"/>
              <a:gd name="connsiteX4" fmla="*/ 392907 w 2103226"/>
              <a:gd name="connsiteY4" fmla="*/ 539630 h 948295"/>
              <a:gd name="connsiteX5" fmla="*/ 392907 w 2103226"/>
              <a:gd name="connsiteY5" fmla="*/ 882813 h 948295"/>
              <a:gd name="connsiteX6" fmla="*/ 0 w 2103226"/>
              <a:gd name="connsiteY6" fmla="*/ 948295 h 948295"/>
              <a:gd name="connsiteX0" fmla="*/ 0 w 1652226"/>
              <a:gd name="connsiteY0" fmla="*/ 0 h 948295"/>
              <a:gd name="connsiteX1" fmla="*/ 392907 w 1652226"/>
              <a:gd name="connsiteY1" fmla="*/ 65482 h 948295"/>
              <a:gd name="connsiteX2" fmla="*/ 392907 w 1652226"/>
              <a:gd name="connsiteY2" fmla="*/ 408666 h 948295"/>
              <a:gd name="connsiteX3" fmla="*/ 1652226 w 1652226"/>
              <a:gd name="connsiteY3" fmla="*/ 722684 h 948295"/>
              <a:gd name="connsiteX4" fmla="*/ 392907 w 1652226"/>
              <a:gd name="connsiteY4" fmla="*/ 539630 h 948295"/>
              <a:gd name="connsiteX5" fmla="*/ 392907 w 1652226"/>
              <a:gd name="connsiteY5" fmla="*/ 882813 h 948295"/>
              <a:gd name="connsiteX6" fmla="*/ 0 w 1652226"/>
              <a:gd name="connsiteY6" fmla="*/ 948295 h 948295"/>
              <a:gd name="connsiteX7" fmla="*/ 0 w 1652226"/>
              <a:gd name="connsiteY7" fmla="*/ 0 h 948295"/>
              <a:gd name="connsiteX0" fmla="*/ 0 w 1652226"/>
              <a:gd name="connsiteY0" fmla="*/ 0 h 948295"/>
              <a:gd name="connsiteX1" fmla="*/ 392907 w 1652226"/>
              <a:gd name="connsiteY1" fmla="*/ 65482 h 948295"/>
              <a:gd name="connsiteX2" fmla="*/ 392907 w 1652226"/>
              <a:gd name="connsiteY2" fmla="*/ 408666 h 948295"/>
              <a:gd name="connsiteX3" fmla="*/ 822196 w 1652226"/>
              <a:gd name="connsiteY3" fmla="*/ 474149 h 948295"/>
              <a:gd name="connsiteX4" fmla="*/ 392907 w 1652226"/>
              <a:gd name="connsiteY4" fmla="*/ 539630 h 948295"/>
              <a:gd name="connsiteX5" fmla="*/ 392907 w 1652226"/>
              <a:gd name="connsiteY5" fmla="*/ 882813 h 948295"/>
              <a:gd name="connsiteX6" fmla="*/ 0 w 1652226"/>
              <a:gd name="connsiteY6" fmla="*/ 948295 h 948295"/>
              <a:gd name="connsiteX0" fmla="*/ 0 w 824111"/>
              <a:gd name="connsiteY0" fmla="*/ 0 h 948295"/>
              <a:gd name="connsiteX1" fmla="*/ 392907 w 824111"/>
              <a:gd name="connsiteY1" fmla="*/ 65482 h 948295"/>
              <a:gd name="connsiteX2" fmla="*/ 392907 w 824111"/>
              <a:gd name="connsiteY2" fmla="*/ 408666 h 948295"/>
              <a:gd name="connsiteX3" fmla="*/ 748143 w 824111"/>
              <a:gd name="connsiteY3" fmla="*/ 441010 h 948295"/>
              <a:gd name="connsiteX4" fmla="*/ 392907 w 824111"/>
              <a:gd name="connsiteY4" fmla="*/ 539630 h 948295"/>
              <a:gd name="connsiteX5" fmla="*/ 392907 w 824111"/>
              <a:gd name="connsiteY5" fmla="*/ 882813 h 948295"/>
              <a:gd name="connsiteX6" fmla="*/ 0 w 824111"/>
              <a:gd name="connsiteY6" fmla="*/ 948295 h 948295"/>
              <a:gd name="connsiteX7" fmla="*/ 0 w 824111"/>
              <a:gd name="connsiteY7" fmla="*/ 0 h 948295"/>
              <a:gd name="connsiteX0" fmla="*/ 0 w 824111"/>
              <a:gd name="connsiteY0" fmla="*/ 0 h 948295"/>
              <a:gd name="connsiteX1" fmla="*/ 392907 w 824111"/>
              <a:gd name="connsiteY1" fmla="*/ 65482 h 948295"/>
              <a:gd name="connsiteX2" fmla="*/ 392907 w 824111"/>
              <a:gd name="connsiteY2" fmla="*/ 408666 h 948295"/>
              <a:gd name="connsiteX3" fmla="*/ 822196 w 824111"/>
              <a:gd name="connsiteY3" fmla="*/ 474149 h 948295"/>
              <a:gd name="connsiteX4" fmla="*/ 392907 w 824111"/>
              <a:gd name="connsiteY4" fmla="*/ 539630 h 948295"/>
              <a:gd name="connsiteX5" fmla="*/ 392907 w 824111"/>
              <a:gd name="connsiteY5" fmla="*/ 882813 h 948295"/>
              <a:gd name="connsiteX6" fmla="*/ 0 w 824111"/>
              <a:gd name="connsiteY6" fmla="*/ 948295 h 948295"/>
              <a:gd name="connsiteX0" fmla="*/ 0 w 786901"/>
              <a:gd name="connsiteY0" fmla="*/ 0 h 948295"/>
              <a:gd name="connsiteX1" fmla="*/ 392907 w 786901"/>
              <a:gd name="connsiteY1" fmla="*/ 65482 h 948295"/>
              <a:gd name="connsiteX2" fmla="*/ 392907 w 786901"/>
              <a:gd name="connsiteY2" fmla="*/ 408666 h 948295"/>
              <a:gd name="connsiteX3" fmla="*/ 748143 w 786901"/>
              <a:gd name="connsiteY3" fmla="*/ 441010 h 948295"/>
              <a:gd name="connsiteX4" fmla="*/ 392907 w 786901"/>
              <a:gd name="connsiteY4" fmla="*/ 539630 h 948295"/>
              <a:gd name="connsiteX5" fmla="*/ 392907 w 786901"/>
              <a:gd name="connsiteY5" fmla="*/ 882813 h 948295"/>
              <a:gd name="connsiteX6" fmla="*/ 0 w 786901"/>
              <a:gd name="connsiteY6" fmla="*/ 948295 h 948295"/>
              <a:gd name="connsiteX7" fmla="*/ 0 w 786901"/>
              <a:gd name="connsiteY7" fmla="*/ 0 h 948295"/>
              <a:gd name="connsiteX0" fmla="*/ 0 w 786901"/>
              <a:gd name="connsiteY0" fmla="*/ 0 h 948295"/>
              <a:gd name="connsiteX1" fmla="*/ 392907 w 786901"/>
              <a:gd name="connsiteY1" fmla="*/ 65482 h 948295"/>
              <a:gd name="connsiteX2" fmla="*/ 392907 w 786901"/>
              <a:gd name="connsiteY2" fmla="*/ 408666 h 948295"/>
              <a:gd name="connsiteX3" fmla="*/ 784525 w 786901"/>
              <a:gd name="connsiteY3" fmla="*/ 457580 h 948295"/>
              <a:gd name="connsiteX4" fmla="*/ 392907 w 786901"/>
              <a:gd name="connsiteY4" fmla="*/ 539630 h 948295"/>
              <a:gd name="connsiteX5" fmla="*/ 392907 w 786901"/>
              <a:gd name="connsiteY5" fmla="*/ 882813 h 948295"/>
              <a:gd name="connsiteX6" fmla="*/ 0 w 786901"/>
              <a:gd name="connsiteY6" fmla="*/ 948295 h 948295"/>
              <a:gd name="connsiteX0" fmla="*/ 0 w 749957"/>
              <a:gd name="connsiteY0" fmla="*/ 0 h 948295"/>
              <a:gd name="connsiteX1" fmla="*/ 392907 w 749957"/>
              <a:gd name="connsiteY1" fmla="*/ 65482 h 948295"/>
              <a:gd name="connsiteX2" fmla="*/ 392907 w 749957"/>
              <a:gd name="connsiteY2" fmla="*/ 408666 h 948295"/>
              <a:gd name="connsiteX3" fmla="*/ 748143 w 749957"/>
              <a:gd name="connsiteY3" fmla="*/ 441010 h 948295"/>
              <a:gd name="connsiteX4" fmla="*/ 392907 w 749957"/>
              <a:gd name="connsiteY4" fmla="*/ 539630 h 948295"/>
              <a:gd name="connsiteX5" fmla="*/ 392907 w 749957"/>
              <a:gd name="connsiteY5" fmla="*/ 882813 h 948295"/>
              <a:gd name="connsiteX6" fmla="*/ 0 w 749957"/>
              <a:gd name="connsiteY6" fmla="*/ 948295 h 948295"/>
              <a:gd name="connsiteX7" fmla="*/ 0 w 749957"/>
              <a:gd name="connsiteY7" fmla="*/ 0 h 948295"/>
              <a:gd name="connsiteX0" fmla="*/ 0 w 749957"/>
              <a:gd name="connsiteY0" fmla="*/ 0 h 948295"/>
              <a:gd name="connsiteX1" fmla="*/ 392907 w 749957"/>
              <a:gd name="connsiteY1" fmla="*/ 65482 h 948295"/>
              <a:gd name="connsiteX2" fmla="*/ 392907 w 749957"/>
              <a:gd name="connsiteY2" fmla="*/ 408666 h 948295"/>
              <a:gd name="connsiteX3" fmla="*/ 746854 w 749957"/>
              <a:gd name="connsiteY3" fmla="*/ 446534 h 948295"/>
              <a:gd name="connsiteX4" fmla="*/ 392907 w 749957"/>
              <a:gd name="connsiteY4" fmla="*/ 539630 h 948295"/>
              <a:gd name="connsiteX5" fmla="*/ 392907 w 749957"/>
              <a:gd name="connsiteY5" fmla="*/ 882813 h 948295"/>
              <a:gd name="connsiteX6" fmla="*/ 0 w 749957"/>
              <a:gd name="connsiteY6" fmla="*/ 948295 h 948295"/>
              <a:gd name="connsiteX0" fmla="*/ 0 w 748143"/>
              <a:gd name="connsiteY0" fmla="*/ 0 h 948295"/>
              <a:gd name="connsiteX1" fmla="*/ 392907 w 748143"/>
              <a:gd name="connsiteY1" fmla="*/ 65482 h 948295"/>
              <a:gd name="connsiteX2" fmla="*/ 392907 w 748143"/>
              <a:gd name="connsiteY2" fmla="*/ 408666 h 948295"/>
              <a:gd name="connsiteX3" fmla="*/ 748143 w 748143"/>
              <a:gd name="connsiteY3" fmla="*/ 441010 h 948295"/>
              <a:gd name="connsiteX4" fmla="*/ 392907 w 748143"/>
              <a:gd name="connsiteY4" fmla="*/ 539630 h 948295"/>
              <a:gd name="connsiteX5" fmla="*/ 392907 w 748143"/>
              <a:gd name="connsiteY5" fmla="*/ 882813 h 948295"/>
              <a:gd name="connsiteX6" fmla="*/ 0 w 748143"/>
              <a:gd name="connsiteY6" fmla="*/ 948295 h 948295"/>
              <a:gd name="connsiteX7" fmla="*/ 0 w 748143"/>
              <a:gd name="connsiteY7" fmla="*/ 0 h 948295"/>
              <a:gd name="connsiteX0" fmla="*/ 0 w 748143"/>
              <a:gd name="connsiteY0" fmla="*/ 0 h 948295"/>
              <a:gd name="connsiteX1" fmla="*/ 392907 w 748143"/>
              <a:gd name="connsiteY1" fmla="*/ 65482 h 948295"/>
              <a:gd name="connsiteX2" fmla="*/ 392907 w 748143"/>
              <a:gd name="connsiteY2" fmla="*/ 408666 h 948295"/>
              <a:gd name="connsiteX3" fmla="*/ 746854 w 748143"/>
              <a:gd name="connsiteY3" fmla="*/ 446534 h 948295"/>
              <a:gd name="connsiteX4" fmla="*/ 392907 w 748143"/>
              <a:gd name="connsiteY4" fmla="*/ 539630 h 948295"/>
              <a:gd name="connsiteX5" fmla="*/ 392907 w 748143"/>
              <a:gd name="connsiteY5" fmla="*/ 882813 h 948295"/>
              <a:gd name="connsiteX6" fmla="*/ 0 w 748143"/>
              <a:gd name="connsiteY6" fmla="*/ 948295 h 948295"/>
              <a:gd name="connsiteX0" fmla="*/ 0 w 748143"/>
              <a:gd name="connsiteY0" fmla="*/ 0 h 948295"/>
              <a:gd name="connsiteX1" fmla="*/ 392907 w 748143"/>
              <a:gd name="connsiteY1" fmla="*/ 65482 h 948295"/>
              <a:gd name="connsiteX2" fmla="*/ 392907 w 748143"/>
              <a:gd name="connsiteY2" fmla="*/ 408666 h 948295"/>
              <a:gd name="connsiteX3" fmla="*/ 748143 w 748143"/>
              <a:gd name="connsiteY3" fmla="*/ 441010 h 948295"/>
              <a:gd name="connsiteX4" fmla="*/ 392907 w 748143"/>
              <a:gd name="connsiteY4" fmla="*/ 539630 h 948295"/>
              <a:gd name="connsiteX5" fmla="*/ 392907 w 748143"/>
              <a:gd name="connsiteY5" fmla="*/ 882813 h 948295"/>
              <a:gd name="connsiteX6" fmla="*/ 0 w 748143"/>
              <a:gd name="connsiteY6" fmla="*/ 948295 h 948295"/>
              <a:gd name="connsiteX7" fmla="*/ 0 w 748143"/>
              <a:gd name="connsiteY7" fmla="*/ 0 h 948295"/>
              <a:gd name="connsiteX0" fmla="*/ 0 w 748143"/>
              <a:gd name="connsiteY0" fmla="*/ 0 h 948295"/>
              <a:gd name="connsiteX1" fmla="*/ 392907 w 748143"/>
              <a:gd name="connsiteY1" fmla="*/ 65482 h 948295"/>
              <a:gd name="connsiteX2" fmla="*/ 392907 w 748143"/>
              <a:gd name="connsiteY2" fmla="*/ 408666 h 948295"/>
              <a:gd name="connsiteX3" fmla="*/ 746854 w 748143"/>
              <a:gd name="connsiteY3" fmla="*/ 446534 h 948295"/>
              <a:gd name="connsiteX4" fmla="*/ 392907 w 748143"/>
              <a:gd name="connsiteY4" fmla="*/ 539630 h 948295"/>
              <a:gd name="connsiteX5" fmla="*/ 392907 w 748143"/>
              <a:gd name="connsiteY5" fmla="*/ 882813 h 948295"/>
              <a:gd name="connsiteX6" fmla="*/ 0 w 748143"/>
              <a:gd name="connsiteY6" fmla="*/ 948295 h 948295"/>
              <a:gd name="connsiteX0" fmla="*/ 0 w 748143"/>
              <a:gd name="connsiteY0" fmla="*/ 0 h 948295"/>
              <a:gd name="connsiteX1" fmla="*/ 392907 w 748143"/>
              <a:gd name="connsiteY1" fmla="*/ 65482 h 948295"/>
              <a:gd name="connsiteX2" fmla="*/ 392907 w 748143"/>
              <a:gd name="connsiteY2" fmla="*/ 408666 h 948295"/>
              <a:gd name="connsiteX3" fmla="*/ 748143 w 748143"/>
              <a:gd name="connsiteY3" fmla="*/ 441010 h 948295"/>
              <a:gd name="connsiteX4" fmla="*/ 392907 w 748143"/>
              <a:gd name="connsiteY4" fmla="*/ 539630 h 948295"/>
              <a:gd name="connsiteX5" fmla="*/ 392907 w 748143"/>
              <a:gd name="connsiteY5" fmla="*/ 882813 h 948295"/>
              <a:gd name="connsiteX6" fmla="*/ 0 w 748143"/>
              <a:gd name="connsiteY6" fmla="*/ 948295 h 948295"/>
              <a:gd name="connsiteX7" fmla="*/ 0 w 748143"/>
              <a:gd name="connsiteY7" fmla="*/ 0 h 948295"/>
              <a:gd name="connsiteX0" fmla="*/ 0 w 748143"/>
              <a:gd name="connsiteY0" fmla="*/ 0 h 948295"/>
              <a:gd name="connsiteX1" fmla="*/ 392907 w 748143"/>
              <a:gd name="connsiteY1" fmla="*/ 65482 h 948295"/>
              <a:gd name="connsiteX2" fmla="*/ 392907 w 748143"/>
              <a:gd name="connsiteY2" fmla="*/ 408666 h 948295"/>
              <a:gd name="connsiteX3" fmla="*/ 746854 w 748143"/>
              <a:gd name="connsiteY3" fmla="*/ 446534 h 948295"/>
              <a:gd name="connsiteX4" fmla="*/ 392907 w 748143"/>
              <a:gd name="connsiteY4" fmla="*/ 539630 h 948295"/>
              <a:gd name="connsiteX5" fmla="*/ 392907 w 748143"/>
              <a:gd name="connsiteY5" fmla="*/ 882813 h 948295"/>
              <a:gd name="connsiteX6" fmla="*/ 0 w 748143"/>
              <a:gd name="connsiteY6" fmla="*/ 948295 h 948295"/>
              <a:gd name="connsiteX0" fmla="*/ 0 w 748143"/>
              <a:gd name="connsiteY0" fmla="*/ 0 h 948295"/>
              <a:gd name="connsiteX1" fmla="*/ 392907 w 748143"/>
              <a:gd name="connsiteY1" fmla="*/ 65482 h 948295"/>
              <a:gd name="connsiteX2" fmla="*/ 392907 w 748143"/>
              <a:gd name="connsiteY2" fmla="*/ 408666 h 948295"/>
              <a:gd name="connsiteX3" fmla="*/ 748143 w 748143"/>
              <a:gd name="connsiteY3" fmla="*/ 441010 h 948295"/>
              <a:gd name="connsiteX4" fmla="*/ 392907 w 748143"/>
              <a:gd name="connsiteY4" fmla="*/ 539630 h 948295"/>
              <a:gd name="connsiteX5" fmla="*/ 392907 w 748143"/>
              <a:gd name="connsiteY5" fmla="*/ 882813 h 948295"/>
              <a:gd name="connsiteX6" fmla="*/ 0 w 748143"/>
              <a:gd name="connsiteY6" fmla="*/ 948295 h 948295"/>
              <a:gd name="connsiteX7" fmla="*/ 0 w 748143"/>
              <a:gd name="connsiteY7" fmla="*/ 0 h 948295"/>
              <a:gd name="connsiteX0" fmla="*/ 0 w 748143"/>
              <a:gd name="connsiteY0" fmla="*/ 0 h 948295"/>
              <a:gd name="connsiteX1" fmla="*/ 392907 w 748143"/>
              <a:gd name="connsiteY1" fmla="*/ 65482 h 948295"/>
              <a:gd name="connsiteX2" fmla="*/ 392907 w 748143"/>
              <a:gd name="connsiteY2" fmla="*/ 408666 h 948295"/>
              <a:gd name="connsiteX3" fmla="*/ 746854 w 748143"/>
              <a:gd name="connsiteY3" fmla="*/ 446534 h 948295"/>
              <a:gd name="connsiteX4" fmla="*/ 392907 w 748143"/>
              <a:gd name="connsiteY4" fmla="*/ 539630 h 948295"/>
              <a:gd name="connsiteX5" fmla="*/ 392907 w 748143"/>
              <a:gd name="connsiteY5" fmla="*/ 882813 h 948295"/>
              <a:gd name="connsiteX6" fmla="*/ 0 w 748143"/>
              <a:gd name="connsiteY6" fmla="*/ 948295 h 948295"/>
              <a:gd name="connsiteX0" fmla="*/ 0 w 771967"/>
              <a:gd name="connsiteY0" fmla="*/ 0 h 948295"/>
              <a:gd name="connsiteX1" fmla="*/ 392907 w 771967"/>
              <a:gd name="connsiteY1" fmla="*/ 65482 h 948295"/>
              <a:gd name="connsiteX2" fmla="*/ 392907 w 771967"/>
              <a:gd name="connsiteY2" fmla="*/ 408666 h 948295"/>
              <a:gd name="connsiteX3" fmla="*/ 748143 w 771967"/>
              <a:gd name="connsiteY3" fmla="*/ 441010 h 948295"/>
              <a:gd name="connsiteX4" fmla="*/ 392907 w 771967"/>
              <a:gd name="connsiteY4" fmla="*/ 539630 h 948295"/>
              <a:gd name="connsiteX5" fmla="*/ 392907 w 771967"/>
              <a:gd name="connsiteY5" fmla="*/ 882813 h 948295"/>
              <a:gd name="connsiteX6" fmla="*/ 0 w 771967"/>
              <a:gd name="connsiteY6" fmla="*/ 948295 h 948295"/>
              <a:gd name="connsiteX7" fmla="*/ 0 w 771967"/>
              <a:gd name="connsiteY7" fmla="*/ 0 h 948295"/>
              <a:gd name="connsiteX0" fmla="*/ 0 w 771967"/>
              <a:gd name="connsiteY0" fmla="*/ 0 h 948295"/>
              <a:gd name="connsiteX1" fmla="*/ 392907 w 771967"/>
              <a:gd name="connsiteY1" fmla="*/ 65482 h 948295"/>
              <a:gd name="connsiteX2" fmla="*/ 392907 w 771967"/>
              <a:gd name="connsiteY2" fmla="*/ 408666 h 948295"/>
              <a:gd name="connsiteX3" fmla="*/ 771967 w 771967"/>
              <a:gd name="connsiteY3" fmla="*/ 474149 h 948295"/>
              <a:gd name="connsiteX4" fmla="*/ 392907 w 771967"/>
              <a:gd name="connsiteY4" fmla="*/ 539630 h 948295"/>
              <a:gd name="connsiteX5" fmla="*/ 392907 w 771967"/>
              <a:gd name="connsiteY5" fmla="*/ 882813 h 948295"/>
              <a:gd name="connsiteX6" fmla="*/ 0 w 771967"/>
              <a:gd name="connsiteY6" fmla="*/ 948295 h 94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967" h="948295" stroke="0" extrusionOk="0">
                <a:moveTo>
                  <a:pt x="0" y="0"/>
                </a:moveTo>
                <a:cubicBezTo>
                  <a:pt x="216997" y="0"/>
                  <a:pt x="392907" y="29317"/>
                  <a:pt x="392907" y="65482"/>
                </a:cubicBezTo>
                <a:lnTo>
                  <a:pt x="392907" y="408666"/>
                </a:lnTo>
                <a:cubicBezTo>
                  <a:pt x="392907" y="444831"/>
                  <a:pt x="531146" y="441010"/>
                  <a:pt x="748143" y="441010"/>
                </a:cubicBezTo>
                <a:cubicBezTo>
                  <a:pt x="531146" y="441010"/>
                  <a:pt x="392907" y="503465"/>
                  <a:pt x="392907" y="539630"/>
                </a:cubicBezTo>
                <a:lnTo>
                  <a:pt x="392907" y="882813"/>
                </a:lnTo>
                <a:cubicBezTo>
                  <a:pt x="392907" y="918978"/>
                  <a:pt x="216997" y="948295"/>
                  <a:pt x="0" y="948295"/>
                </a:cubicBezTo>
                <a:lnTo>
                  <a:pt x="0" y="0"/>
                </a:lnTo>
                <a:close/>
              </a:path>
              <a:path w="771967" h="948295" fill="none">
                <a:moveTo>
                  <a:pt x="0" y="0"/>
                </a:moveTo>
                <a:cubicBezTo>
                  <a:pt x="216997" y="0"/>
                  <a:pt x="392907" y="29317"/>
                  <a:pt x="392907" y="65482"/>
                </a:cubicBezTo>
                <a:lnTo>
                  <a:pt x="392907" y="408666"/>
                </a:lnTo>
                <a:cubicBezTo>
                  <a:pt x="569880" y="427600"/>
                  <a:pt x="771967" y="452322"/>
                  <a:pt x="771967" y="474149"/>
                </a:cubicBezTo>
                <a:lnTo>
                  <a:pt x="392907" y="539630"/>
                </a:lnTo>
                <a:lnTo>
                  <a:pt x="392907" y="882813"/>
                </a:lnTo>
                <a:cubicBezTo>
                  <a:pt x="392907" y="918978"/>
                  <a:pt x="216997" y="948295"/>
                  <a:pt x="0" y="948295"/>
                </a:cubicBezTo>
              </a:path>
            </a:pathLst>
          </a:cu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78800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10" grpId="0" animBg="1"/>
      <p:bldP spid="12" grpId="0" animBg="1"/>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76000" y="256333"/>
            <a:ext cx="2601207" cy="313932"/>
          </a:xfrm>
        </p:spPr>
        <p:txBody>
          <a:bodyPr/>
          <a:lstStyle/>
          <a:p>
            <a:r>
              <a:rPr lang="en-GB" dirty="0"/>
              <a:t>INTRODUCTION TO TEN TORS</a:t>
            </a:r>
          </a:p>
        </p:txBody>
      </p:sp>
      <p:sp>
        <p:nvSpPr>
          <p:cNvPr id="4" name="Text Placeholder 3"/>
          <p:cNvSpPr>
            <a:spLocks noGrp="1"/>
          </p:cNvSpPr>
          <p:nvPr>
            <p:ph type="body" sz="quarter" idx="10"/>
          </p:nvPr>
        </p:nvSpPr>
        <p:spPr>
          <a:xfrm>
            <a:off x="576000" y="561128"/>
            <a:ext cx="1634596" cy="405102"/>
          </a:xfrm>
        </p:spPr>
        <p:txBody>
          <a:bodyPr/>
          <a:lstStyle/>
          <a:p>
            <a:r>
              <a:rPr lang="en-GB" dirty="0"/>
              <a:t>QUESTIONS</a:t>
            </a:r>
          </a:p>
        </p:txBody>
      </p:sp>
      <p:sp>
        <p:nvSpPr>
          <p:cNvPr id="5" name="Slide Number Placeholder 4"/>
          <p:cNvSpPr>
            <a:spLocks noGrp="1"/>
          </p:cNvSpPr>
          <p:nvPr>
            <p:ph type="sldNum" sz="quarter" idx="12"/>
          </p:nvPr>
        </p:nvSpPr>
        <p:spPr/>
        <p:txBody>
          <a:bodyPr/>
          <a:lstStyle/>
          <a:p>
            <a:fld id="{28811FC5-B1A5-4ED5-9677-06BE0FAEF3F6}" type="slidenum">
              <a:rPr lang="en-GB" smtClean="0"/>
              <a:pPr/>
              <a:t>9</a:t>
            </a:fld>
            <a:endParaRPr lang="en-GB" dirty="0"/>
          </a:p>
        </p:txBody>
      </p:sp>
      <p:sp>
        <p:nvSpPr>
          <p:cNvPr id="6" name="Text Placeholder 5"/>
          <p:cNvSpPr>
            <a:spLocks noGrp="1"/>
          </p:cNvSpPr>
          <p:nvPr>
            <p:ph type="body" sz="quarter" idx="15"/>
          </p:nvPr>
        </p:nvSpPr>
        <p:spPr/>
        <p:txBody>
          <a:bodyPr/>
          <a:lstStyle/>
          <a:p>
            <a:endParaRPr lang="en-GB"/>
          </a:p>
        </p:txBody>
      </p:sp>
      <p:sp>
        <p:nvSpPr>
          <p:cNvPr id="7" name="Text Placeholder 6"/>
          <p:cNvSpPr>
            <a:spLocks noGrp="1"/>
          </p:cNvSpPr>
          <p:nvPr>
            <p:ph type="body" sz="quarter" idx="16"/>
          </p:nvPr>
        </p:nvSpPr>
        <p:spPr/>
        <p:txBody>
          <a:bodyPr/>
          <a:lstStyle/>
          <a:p>
            <a:endParaRPr lang="en-GB"/>
          </a:p>
        </p:txBody>
      </p:sp>
      <p:sp>
        <p:nvSpPr>
          <p:cNvPr id="8" name="Text Placeholder 7"/>
          <p:cNvSpPr>
            <a:spLocks noGrp="1"/>
          </p:cNvSpPr>
          <p:nvPr>
            <p:ph type="body" sz="quarter" idx="17"/>
          </p:nvPr>
        </p:nvSpPr>
        <p:spPr/>
        <p:txBody>
          <a:bodyPr/>
          <a:lstStyle/>
          <a:p>
            <a:endParaRPr lang="en-GB"/>
          </a:p>
        </p:txBody>
      </p:sp>
      <p:pic>
        <p:nvPicPr>
          <p:cNvPr id="9" name="Picture Placeholder 7">
            <a:extLst>
              <a:ext uri="{FF2B5EF4-FFF2-40B4-BE49-F238E27FC236}">
                <a16:creationId xmlns:a16="http://schemas.microsoft.com/office/drawing/2014/main" id="{2E290B47-881A-4D33-9CBB-E068B59974A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908121" y="5922818"/>
            <a:ext cx="1175755" cy="881816"/>
          </a:xfrm>
          <a:prstGeom prst="rect">
            <a:avLst/>
          </a:prstGeom>
        </p:spPr>
      </p:pic>
      <p:pic>
        <p:nvPicPr>
          <p:cNvPr id="10" name="Picture 6" descr="C:\Users\rossa870\AppData\Local\Microsoft\Windows\Temporary Internet Files\Content.Outlook\E7T3OTRF\17951897_10154833449697224_5703004210839396883_n.jpg">
            <a:extLst>
              <a:ext uri="{FF2B5EF4-FFF2-40B4-BE49-F238E27FC236}">
                <a16:creationId xmlns:a16="http://schemas.microsoft.com/office/drawing/2014/main" id="{4A031488-DA53-4A03-91C0-CD7F9952B899}"/>
              </a:ext>
            </a:extLst>
          </p:cNvPr>
          <p:cNvPicPr>
            <a:picLocks noGrp="1" noChangeAspect="1" noChangeArrowheads="1"/>
          </p:cNvPicPr>
          <p:nvPr>
            <p:ph idx="1"/>
          </p:nvPr>
        </p:nvPicPr>
        <p:blipFill rotWithShape="1">
          <a:blip r:embed="rId4" cstate="screen">
            <a:extLst>
              <a:ext uri="{28A0092B-C50C-407E-A947-70E740481C1C}">
                <a14:useLocalDpi xmlns:a14="http://schemas.microsoft.com/office/drawing/2010/main"/>
              </a:ext>
            </a:extLst>
          </a:blip>
          <a:srcRect/>
          <a:stretch/>
        </p:blipFill>
        <p:spPr bwMode="auto">
          <a:xfrm>
            <a:off x="937477" y="1499394"/>
            <a:ext cx="7197608" cy="405765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560719"/>
      </p:ext>
    </p:extLst>
  </p:cSld>
  <p:clrMapOvr>
    <a:masterClrMapping/>
  </p:clrMapOvr>
</p:sld>
</file>

<file path=ppt/theme/theme1.xml><?xml version="1.0" encoding="utf-8"?>
<a:theme xmlns:a="http://schemas.openxmlformats.org/drawingml/2006/main" name="Army Template">
  <a:themeElements>
    <a:clrScheme name="Army Brand">
      <a:dk1>
        <a:srgbClr val="000000"/>
      </a:dk1>
      <a:lt1>
        <a:sysClr val="window" lastClr="FFFFFF"/>
      </a:lt1>
      <a:dk2>
        <a:srgbClr val="4B4F54"/>
      </a:dk2>
      <a:lt2>
        <a:srgbClr val="E7E6E6"/>
      </a:lt2>
      <a:accent1>
        <a:srgbClr val="215732"/>
      </a:accent1>
      <a:accent2>
        <a:srgbClr val="C5B783"/>
      </a:accent2>
      <a:accent3>
        <a:srgbClr val="79863C"/>
      </a:accent3>
      <a:accent4>
        <a:srgbClr val="F6BE00"/>
      </a:accent4>
      <a:accent5>
        <a:srgbClr val="00677F"/>
      </a:accent5>
      <a:accent6>
        <a:srgbClr val="C810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myBrand-btb_master3x4 [Read-Only]" id="{BA74CB11-FD52-4CF8-9425-1B7DCD9292D3}" vid="{D9EDC349-9836-4E3D-9CEA-C8E18A33B0AA}"/>
    </a:ext>
  </a:extLst>
</a:theme>
</file>

<file path=ppt/theme/theme2.xml><?xml version="1.0" encoding="utf-8"?>
<a:theme xmlns:a="http://schemas.openxmlformats.org/drawingml/2006/main" name="DNP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UKProtectiveMarking xmlns="http://schemas.microsoft.com/sharepoint/v3">OFFICIAL</UKProtectiveMarking>
    <Business_x0020_OwnerOOB xmlns="02B55DF3-0B5E-4E8A-B51A-71A1FBA18656">Army Headquarters</Business_x0020_OwnerOOB>
    <PolicyIdentifier xmlns="http://schemas.microsoft.com/sharepoint/v3">UK</PolicyIdentifier>
    <DPADisclosabilityIndicator xmlns="http://schemas.microsoft.com/sharepoint/v3" xsi:nil="true"/>
    <EIRException xmlns="http://schemas.microsoft.com/sharepoint/v3" xsi:nil="true"/>
    <FOIReleasedOnRequest xmlns="http://schemas.microsoft.com/sharepoint/v3" xsi:nil="true"/>
    <Filter xmlns="c6f7c899-5612-4b75-8ae8-136c5bc37cf2">2019</Filter>
    <fileplanIDOOB xmlns="02B55DF3-0B5E-4E8A-B51A-71A1FBA18656">04_Deliver</fileplanIDOOB>
    <Status xmlns="http://schemas.microsoft.com/sharepoint/v3" xsi:nil="true"/>
    <Subject_x0020_KeywordsOOB xmlns="02B55DF3-0B5E-4E8A-B51A-71A1FBA18656">
      <Value>Army Headquarters</Value>
    </Subject_x0020_KeywordsOOB>
    <SubjectKeywords xmlns="02B55DF3-0B5E-4E8A-B51A-71A1FBA18656" xsi:nil="true"/>
    <BusinessOwner xmlns="02B55DF3-0B5E-4E8A-B51A-71A1FBA18656" xsi:nil="true"/>
    <AuthorOriginator xmlns="http://schemas.microsoft.com/sharepoint/v3">D'Apice, Crispin C2 (DIO SD Trg-SW Okehampton TSO)</AuthorOriginator>
    <DPAExemption xmlns="http://schemas.microsoft.com/sharepoint/v3" xsi:nil="true"/>
    <Local_x0020_KeywordsOOB xmlns="02B55DF3-0B5E-4E8A-B51A-71A1FBA18656">
      <Value>Template</Value>
    </Local_x0020_KeywordsOOB>
    <Copyright xmlns="http://schemas.microsoft.com/sharepoint/v3" xsi:nil="true"/>
    <SecurityDescriptors xmlns="http://schemas.microsoft.com/sharepoint/v3">None</SecurityDescriptors>
    <LocalKeywords xmlns="02B55DF3-0B5E-4E8A-B51A-71A1FBA18656" xsi:nil="true"/>
    <RetentionCategory xmlns="http://schemas.microsoft.com/sharepoint/v3">None</RetentionCategory>
    <SecurityNonUKConstraints xmlns="http://schemas.microsoft.com/sharepoint/v3" xsi:nil="true"/>
    <FOIPublicationDate xmlns="http://schemas.microsoft.com/sharepoint/v3" xsi:nil="true"/>
    <DocumentVersion xmlns="http://schemas.microsoft.com/sharepoint/v3" xsi:nil="true"/>
    <fileplanIDPTH xmlns="02b55df3-0b5e-4e8a-b51a-71a1fba18656">04_Deliver</fileplanIDPTH>
    <EIRDisclosabilityIndicator xmlns="http://schemas.microsoft.com/sharepoint/v3" xsi:nil="true"/>
    <CreatedOriginated xmlns="http://schemas.microsoft.com/sharepoint/v3">2018-10-10T23:00:00+00:00</CreatedOriginated>
    <FOIExemption xmlns="http://schemas.microsoft.com/sharepoint/v3">No</FOIExemption>
    <Description xmlns="http://schemas.microsoft.com/sharepoint/v3" xsi:nil="true"/>
    <Subject_x0020_CategoryOOB xmlns="02B55DF3-0B5E-4E8A-B51A-71A1FBA18656">
      <Value>ELECTRONIC WAYS OF WORKING</Value>
    </Subject_x0020_CategoryOOB>
    <SubjectCategory xmlns="02B55DF3-0B5E-4E8A-B51A-71A1FBA18656" xsi:nil="true"/>
    <fileplanID xmlns="02B55DF3-0B5E-4E8A-B51A-71A1FBA1865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MOD Presentation" ma:contentTypeID="0x01010063C7BBA8A59F4641946DB051AE0E3EFB0068CF8CF7650EFE4AB74ABB4AC4D6A95F" ma:contentTypeVersion="13" ma:contentTypeDescription="Designed to facilitate the storage of MOD Presentations with a '.ppt' or '.pptx' extension" ma:contentTypeScope="" ma:versionID="850ab231be40c90b496da1bf733031d5">
  <xsd:schema xmlns:xsd="http://www.w3.org/2001/XMLSchema" xmlns:p="http://schemas.microsoft.com/office/2006/metadata/properties" xmlns:ns1="http://schemas.microsoft.com/sharepoint/v3" xmlns:ns2="02B55DF3-0B5E-4E8A-B51A-71A1FBA18656" xmlns:ns3="02b55df3-0b5e-4e8a-b51a-71a1fba18656" xmlns:ns4="c6f7c899-5612-4b75-8ae8-136c5bc37cf2" targetNamespace="http://schemas.microsoft.com/office/2006/metadata/properties" ma:root="true" ma:fieldsID="850e3bf73511801e898c603b5e8357f4" ns1:_="" ns2:_="" ns3:_="" ns4:_="">
    <xsd:import namespace="http://schemas.microsoft.com/sharepoint/v3"/>
    <xsd:import namespace="02B55DF3-0B5E-4E8A-B51A-71A1FBA18656"/>
    <xsd:import namespace="02b55df3-0b5e-4e8a-b51a-71a1fba18656"/>
    <xsd:import namespace="c6f7c899-5612-4b75-8ae8-136c5bc37cf2"/>
    <xsd:element name="properties">
      <xsd:complexType>
        <xsd:sequence>
          <xsd:element name="documentManagement">
            <xsd:complexType>
              <xsd:all>
                <xsd:element ref="ns1:Description" minOccurs="0"/>
                <xsd:element ref="ns1:UKProtectiveMarking"/>
                <xsd:element ref="ns1:AuthorOriginator"/>
                <xsd:element ref="ns2:SubjectCategory" minOccurs="0"/>
                <xsd:element ref="ns2:Subject_x0020_CategoryOOB" minOccurs="0"/>
                <xsd:element ref="ns2:SubjectKeywords" minOccurs="0"/>
                <xsd:element ref="ns2:Subject_x0020_KeywordsOOB" minOccurs="0"/>
                <xsd:element ref="ns2:LocalKeywords" minOccurs="0"/>
                <xsd:element ref="ns2:Local_x0020_KeywordsOOB" minOccurs="0"/>
                <xsd:element ref="ns1:DocumentVersion" minOccurs="0"/>
                <xsd:element ref="ns2:BusinessOwner" minOccurs="0"/>
                <xsd:element ref="ns2:Business_x0020_OwnerOOB"/>
                <xsd:element ref="ns2:fileplanID" minOccurs="0"/>
                <xsd:element ref="ns2:fileplanIDOOB"/>
                <xsd:element ref="ns3:fileplanIDPTH" minOccurs="0"/>
                <xsd:element ref="ns1:Copyright" minOccurs="0"/>
                <xsd:element ref="ns1:Status" minOccurs="0"/>
                <xsd:element ref="ns1:CreatedOriginated"/>
                <xsd:element ref="ns1:SecurityDescriptors" minOccurs="0"/>
                <xsd:element ref="ns1:SecurityNonUKConstraints" minOccurs="0"/>
                <xsd:element ref="ns1:RetentionCategory" minOccurs="0"/>
                <xsd:element ref="ns1:DPADisclosabilityIndicator" minOccurs="0"/>
                <xsd:element ref="ns1:DPAExemption" minOccurs="0"/>
                <xsd:element ref="ns1:EIRDisclosabilityIndicator" minOccurs="0"/>
                <xsd:element ref="ns1:EIRException" minOccurs="0"/>
                <xsd:element ref="ns1:FOIExemption" minOccurs="0"/>
                <xsd:element ref="ns1:FOIPublicationDate" minOccurs="0"/>
                <xsd:element ref="ns1:FOIReleasedOnRequest" minOccurs="0"/>
                <xsd:element ref="ns1:PolicyIdentifier" minOccurs="0"/>
                <xsd:element ref="ns4:Filter"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Description" ma:index="3" nillable="true" ma:displayName="Description" ma:description="A description of the document." ma:internalName="Description0">
      <xsd:simpleType>
        <xsd:restriction base="dms:Text"/>
      </xsd:simpleType>
    </xsd:element>
    <xsd:element name="UKProtectiveMarking" ma:index="4" ma:displayName="UK Protective Marking" ma:description="The OFFICIAL-SENSITIVE marking should be used if it is clear that consequence of compromise would cause significant harm; Over 80% of MOD material is expected to be marked OFFICIAL." ma:format="RadioButtons" ma:internalName="UKProtectiveMarking">
      <xsd:simpleType>
        <xsd:restriction base="dms:Choice">
          <xsd:enumeration value="OFFICIAL"/>
          <xsd:enumeration value="OFFICIAL-SENSITIVE"/>
        </xsd:restriction>
      </xsd:simpleType>
    </xsd:element>
    <xsd:element name="AuthorOriginator" ma:index="5" ma:displayName="Author (Originator)" ma:description="The person(s), group or organisation primarily responsible for creating the document." ma:internalName="AuthorOriginator">
      <xsd:simpleType>
        <xsd:restriction base="dms:Text"/>
      </xsd:simpleType>
    </xsd:element>
    <xsd:element name="DocumentVersion" ma:index="13" nillable="true" ma:displayName="Document Version" ma:description="Version number in the format X_X_X e.g. 1_2_1.You do not need a set number of digits, 1_1 is valid for example." ma:internalName="DocumentVersion">
      <xsd:simpleType>
        <xsd:restriction base="dms:Text"/>
      </xsd:simpleType>
    </xsd:element>
    <xsd:element name="Copyright" ma:index="19" nillable="true" ma:displayName="Copyright" ma:description="The person, group or organisation that has legal copyright of the document e.g. Crown Copyright, and any reference(s) to further copyright information/license details." ma:internalName="Copyright">
      <xsd:simpleType>
        <xsd:restriction base="dms:Text"/>
      </xsd:simpleType>
    </xsd:element>
    <xsd:element name="Status" ma:index="20" nillable="true" ma:displayName="Status" ma:description="The document lifecycle stage." ma:format="RadioButtons" ma:internalName="Status">
      <xsd:simpleType>
        <xsd:restriction base="dms:Choice">
          <xsd:enumeration value="Draft"/>
          <xsd:enumeration value="Under Review"/>
          <xsd:enumeration value="Final"/>
          <xsd:enumeration value="Superseded"/>
        </xsd:restriction>
      </xsd:simpleType>
    </xsd:element>
    <xsd:element name="CreatedOriginated" ma:index="21" ma:displayName="Created (Originated)" ma:description="The date the document was originally created." ma:internalName="CreatedOriginated" ma:readOnly="false">
      <xsd:simpleType>
        <xsd:restriction base="dms:DateTime"/>
      </xsd:simpleType>
    </xsd:element>
    <xsd:element name="SecurityDescriptors" ma:index="22" nillable="true" ma:displayName="Security Descriptors" ma:default="None" ma:description="Descriptor to show the nature of the document's sensitivity and the need to limit access to it." ma:internalName="SecurityDescriptors">
      <xsd:simpleType>
        <xsd:restriction base="dms:Choice">
          <xsd:enumeration value="None"/>
          <xsd:enumeration value="COMMERCIAL"/>
          <xsd:enumeration value="PERSONAL"/>
          <xsd:enumeration value="LOCSEN"/>
        </xsd:restriction>
      </xsd:simpleType>
    </xsd:element>
    <xsd:element name="SecurityNonUKConstraints" ma:index="23" nillable="true" ma:displayName="Security Non-UK Constraints" ma:description="For non-UK sourced documents the security classification and/or constraints that apply." ma:format="RadioButtons" ma:internalName="SecurityNonUKConstraints">
      <xsd:simpleType>
        <xsd:restriction base="dms:Choice">
          <xsd:enumeration value="None"/>
          <xsd:enumeration value="NATO"/>
          <xsd:enumeration value="WEU"/>
        </xsd:restriction>
      </xsd:simpleType>
    </xsd:element>
    <xsd:element name="RetentionCategory" ma:index="24" nillable="true" ma:displayName="Retention Category" ma:default="None" ma:description="Set a Retention Category to enable Records Managers to determine the documents required retention period" ma:hidden="true" ma:internalName="RetentionCategory">
      <xsd:simpleType>
        <xsd:restriction base="dms:Choice">
          <xsd:enumeration value="None"/>
          <xsd:enumeration value="Building"/>
          <xsd:enumeration value="Personnel"/>
          <xsd:enumeration value="Accounting"/>
          <xsd:enumeration value="Health and Safety"/>
          <xsd:enumeration value="Contractual"/>
          <xsd:enumeration value="Project"/>
          <xsd:enumeration value="Complaints"/>
          <xsd:enumeration value="Press Office and public relations"/>
          <xsd:enumeration value="Information management"/>
          <xsd:enumeration value="Central expenditure"/>
          <xsd:enumeration value="Internal audit"/>
          <xsd:enumeration value="Parliamentary"/>
          <xsd:enumeration value="MOD Operational Records"/>
        </xsd:restriction>
      </xsd:simpleType>
    </xsd:element>
    <xsd:element name="DPADisclosabilityIndicator" ma:index="25" nillable="true" ma:displayName="DPA Disclosability Indicator" ma:description="The Data Protection Act (DPA) is about access by individuals to personal data held on them by any organisation. Disclosability indicates whether or not the document can be disclosed in accordance with the DPA." ma:format="RadioButtons" ma:internalName="DPADisclosabilityIndicator">
      <xsd:simpleType>
        <xsd:restriction base="dms:Choice">
          <xsd:enumeration value="No"/>
          <xsd:enumeration value="Yes"/>
          <xsd:enumeration value="Not Assessed"/>
        </xsd:restriction>
      </xsd:simpleType>
    </xsd:element>
    <xsd:element name="DPAExemption" ma:index="26" nillable="true" ma:displayName="DPA Exemption" ma:description="Under the Data Protection Act (DPA) certain kinds of exempt information can be withheld. If the document is exempt from DPA access provisions then enter the reason here." ma:internalName="DPAExemption">
      <xsd:simpleType>
        <xsd:restriction base="dms:Text"/>
      </xsd:simpleType>
    </xsd:element>
    <xsd:element name="EIRDisclosabilityIndicator" ma:index="27" nillable="true" ma:displayName="EIR Disclosability Indicator" ma:description="Whether the document can be disclosed in accordance with Environmental Information Regulations (EIR)." ma:format="RadioButtons" ma:internalName="EIRDisclosabilityIndicator">
      <xsd:simpleType>
        <xsd:restriction base="dms:Choice">
          <xsd:enumeration value="No"/>
          <xsd:enumeration value="Yes"/>
          <xsd:enumeration value="Not Assessed"/>
        </xsd:restriction>
      </xsd:simpleType>
    </xsd:element>
    <xsd:element name="EIRException" ma:index="28" nillable="true" ma:displayName="EIR Exception" ma:description="Whether there are exceptions which allow MOD to refuse to disclose environmental information in accordance with Environmental Information Regulations (EIR)." ma:internalName="EIRException">
      <xsd:simpleType>
        <xsd:restriction base="dms:Text"/>
      </xsd:simpleType>
    </xsd:element>
    <xsd:element name="FOIExemption" ma:index="29" nillable="true" ma:displayName="FOI Exemption" ma:default="No" ma:description="Whether there are exceptions to access the resource in accordance with the FOI legislation" ma:internalName="FOIExemption">
      <xsd:simpleType>
        <xsd:restriction base="dms:Choice">
          <xsd:enumeration value="No"/>
          <xsd:enumeration value="s.21 Information reasonably accessible to the applicant by other means. (Absolute)"/>
          <xsd:enumeration value="s.22 Information intended for future publication. (Qualified)"/>
          <xsd:enumeration value="s.23 Information supplied by, or relating to, bodies dealing with security matters. (Absolute)"/>
          <xsd:enumeration value="s.24 National Security. (Qualified)"/>
          <xsd:enumeration value="s.26 Defence. (Qualified)"/>
          <xsd:enumeration value="s.27 International Relations. (Qualified)"/>
          <xsd:enumeration value="s.28 Relations within the UK. (Qualified)"/>
          <xsd:enumeration value="s.29 The economy. (Qualified)"/>
          <xsd:enumeration value="s.30 Investigations and proceedings conducted by public authorities. (Qualified)"/>
          <xsd:enumeration value="s.31 Law enforcement. (Qualified)"/>
          <xsd:enumeration value="s.32 Court records. (Absolute)"/>
          <xsd:enumeration value="s.33 Audit functions. (Qualified)"/>
          <xsd:enumeration value="s.34 Parliamentary privilege. (Absolute)"/>
          <xsd:enumeration value="s.35 Formulation of government policy, etc. (Qualified)"/>
          <xsd:enumeration value="s.36 Prejudice to effective conduct of public affairs. (Absolute)"/>
          <xsd:enumeration value="s.36 Prejudice to the effective conduct of public affairs. (Qualified)"/>
          <xsd:enumeration value="s.37 Communications with Her Majesty etc. and honours. (Qualified)"/>
          <xsd:enumeration value="s.38 Health and safety. (Qualified)"/>
          <xsd:enumeration value="s.39 Environmental information. (Qualified)"/>
          <xsd:enumeration value="s.40 Personal information. (Absolute)"/>
          <xsd:enumeration value="s.41 Information provided in confidence. (Absolute)"/>
          <xsd:enumeration value="s.42 Legal professional privilege. (Qualified)"/>
          <xsd:enumeration value="s.43 Commercial interests. (Qualified)"/>
          <xsd:enumeration value="s.44 Prohibitions on Disclosure. (Absolute)"/>
        </xsd:restriction>
      </xsd:simpleType>
    </xsd:element>
    <xsd:element name="FOIPublicationDate" ma:index="30" nillable="true" ma:displayName="FOI Publication Date" ma:description="The date the document was published or is due to be published via the Freedom of Information Act (FOIA) Publication Scheme." ma:internalName="FOIPublicationDate">
      <xsd:simpleType>
        <xsd:restriction base="dms:DateTime"/>
      </xsd:simpleType>
    </xsd:element>
    <xsd:element name="FOIReleasedOnRequest" ma:index="31" nillable="true" ma:displayName="FOI Released On Request" ma:default="" ma:description="For documents that have been released in response to a request from a member of the public.  Enter the date of release, who took the decision and whether the entire document was released or not. e.g. 2003-02-09, BCTAD, Entire" ma:internalName="FOIReleasedOnRequest">
      <xsd:simpleType>
        <xsd:restriction base="dms:Text"/>
      </xsd:simpleType>
    </xsd:element>
    <xsd:element name="PolicyIdentifier" ma:index="32" nillable="true" ma:displayName="Policy Identifier" ma:default="UK" ma:description="Policy Identifier necessary to identify the originating nation. For security labelling use only." ma:format="Dropdown" ma:internalName="PolicyIdentifier">
      <xsd:simpleType>
        <xsd:restriction base="dms:Choice">
          <xsd:enumeration value="None"/>
          <xsd:enumeration value="NATO"/>
          <xsd:enumeration value="WEU"/>
          <xsd:enumeration value="UK"/>
          <xsd:enumeration value="USA"/>
          <xsd:enumeration value="CAN"/>
          <xsd:enumeration value="AUS"/>
          <xsd:enumeration value="NZL"/>
        </xsd:restriction>
      </xsd:simpleType>
    </xsd:element>
  </xsd:schema>
  <xsd:schema xmlns:xsd="http://www.w3.org/2001/XMLSchema" xmlns:dms="http://schemas.microsoft.com/office/2006/documentManagement/types" targetNamespace="02B55DF3-0B5E-4E8A-B51A-71A1FBA18656" elementFormDefault="qualified">
    <xsd:import namespace="http://schemas.microsoft.com/office/2006/documentManagement/types"/>
    <xsd:element name="SubjectCategory" ma:index="7" nillable="true" ma:displayName="Subject Category" ma:description="Categories must be selected from the UK Defence Taxonomy" ma:hidden="true" ma:internalName="SubjectCategory">
      <xsd:simpleType>
        <xsd:restriction base="dms:Unknown">
          <xsd:enumeration value="None"/>
        </xsd:restriction>
      </xsd:simpleType>
    </xsd:element>
    <xsd:element name="Subject_x0020_CategoryOOB" ma:index="8" nillable="true" ma:displayName="Subject Category:" ma:default="ELECTRONIC WAYS OF WORKING" ma:description="Categories must be selected from the UK Defence Taxonomy" ma:internalName="Subject_x0020_CategoryOOB" ma:requiredMultiChoice="true">
      <xsd:complexType>
        <xsd:complexContent>
          <xsd:extension base="dms:MultiChoiceFillIn">
            <xsd:sequence>
              <xsd:element name="Value" maxOccurs="unbounded" minOccurs="0" nillable="true">
                <xsd:simpleType>
                  <xsd:union memberTypes="dms:Text">
                    <xsd:simpleType>
                      <xsd:restriction base="dms:Choice">
                        <xsd:enumeration value="ELECTRONIC WAYS OF WORKING"/>
                        <xsd:maxLength value="255"/>
                      </xsd:restriction>
                    </xsd:simpleType>
                  </xsd:union>
                </xsd:simpleType>
              </xsd:element>
            </xsd:sequence>
          </xsd:extension>
        </xsd:complexContent>
      </xsd:complexType>
    </xsd:element>
    <xsd:element name="SubjectKeywords" ma:index="9" nillable="true" ma:displayName="Subject Keywords" ma:description="Keywords must be selected from the UK Defence Thesaurus" ma:hidden="true" ma:internalName="SubjectKeywords">
      <xsd:simpleType>
        <xsd:restriction base="dms:Unknown">
          <xsd:enumeration value="None"/>
        </xsd:restriction>
      </xsd:simpleType>
    </xsd:element>
    <xsd:element name="Subject_x0020_KeywordsOOB" ma:index="10" nillable="true" ma:displayName="Subject Keywords:" ma:default="Army Headquarters" ma:description="Keywords must be selected from the UK Defence Thesaurus" ma:internalName="Subject_x0020_KeywordsOOB" ma:requiredMultiChoice="true">
      <xsd:complexType>
        <xsd:complexContent>
          <xsd:extension base="dms:MultiChoiceFillIn">
            <xsd:sequence>
              <xsd:element name="Value" maxOccurs="unbounded" minOccurs="0" nillable="true">
                <xsd:simpleType>
                  <xsd:union memberTypes="dms:Text">
                    <xsd:simpleType>
                      <xsd:restriction base="dms:Choice">
                        <xsd:enumeration value="Army Headquarters"/>
                        <xsd:maxLength value="255"/>
                      </xsd:restriction>
                    </xsd:simpleType>
                  </xsd:union>
                </xsd:simpleType>
              </xsd:element>
            </xsd:sequence>
          </xsd:extension>
        </xsd:complexContent>
      </xsd:complexType>
    </xsd:element>
    <xsd:element name="LocalKeywords" ma:index="11" nillable="true" ma:displayName="Local Keywords" ma:description="Add a list of comma separated locally used keywords to help you organize and browse items in your site." ma:hidden="true" ma:internalName="LocalKeywords">
      <xsd:simpleType>
        <xsd:restriction base="dms:Unknown"/>
      </xsd:simpleType>
    </xsd:element>
    <xsd:element name="Local_x0020_KeywordsOOB" ma:index="12" nillable="true" ma:displayName="Local Keywords:" ma:default="Template" ma:description="Add a list of comma separated locally used keywords to help you organize and browse items in your site." ma:internalName="Local_x0020_KeywordsOOB">
      <xsd:complexType>
        <xsd:complexContent>
          <xsd:extension base="dms:MultiChoiceFillIn">
            <xsd:sequence>
              <xsd:element name="Value" maxOccurs="unbounded" minOccurs="0" nillable="true">
                <xsd:simpleType>
                  <xsd:union memberTypes="dms:Text">
                    <xsd:simpleType>
                      <xsd:restriction base="dms:Choice">
                        <xsd:enumeration value="Template"/>
                      </xsd:restriction>
                    </xsd:simpleType>
                  </xsd:union>
                </xsd:simpleType>
              </xsd:element>
            </xsd:sequence>
          </xsd:extension>
        </xsd:complexContent>
      </xsd:complexType>
    </xsd:element>
    <xsd:element name="BusinessOwner" ma:index="14" nillable="true" ma:displayName="Business Owner" ma:description="Enter the organisation that has chief responsibility for the content of this item." ma:hidden="true" ma:internalName="BusinessOwner">
      <xsd:simpleType>
        <xsd:restriction base="dms:Unknown">
          <xsd:enumeration value="None"/>
        </xsd:restriction>
      </xsd:simpleType>
    </xsd:element>
    <xsd:element name="Business_x0020_OwnerOOB" ma:index="15" ma:displayName="Business Owner:" ma:default="Army Headquarters" ma:description="Enter the organisation that has chief responsibility for the content of this item." ma:format="Dropdown" ma:internalName="Business_x0020_OwnerOOB">
      <xsd:simpleType>
        <xsd:union memberTypes="dms:Text">
          <xsd:simpleType>
            <xsd:restriction base="dms:Choice">
              <xsd:enumeration value="Army Headquarters"/>
              <xsd:maxLength value="255"/>
            </xsd:restriction>
          </xsd:simpleType>
        </xsd:union>
      </xsd:simpleType>
    </xsd:element>
    <xsd:element name="fileplanID" ma:index="16" nillable="true" ma:displayName="UK Defence File Plan" ma:description="Classes must be selected from the UK Defence File Plan" ma:hidden="true" ma:internalName="fileplanID">
      <xsd:simpleType>
        <xsd:restriction base="dms:Unknown">
          <xsd:enumeration value="None"/>
        </xsd:restriction>
      </xsd:simpleType>
    </xsd:element>
    <xsd:element name="fileplanIDOOB" ma:index="17" ma:displayName="UK Defence File Plan:" ma:default="04_Deliver" ma:description="ID must be selected from the UK Defence File Plan" ma:format="Dropdown" ma:internalName="fileplanIDOOB">
      <xsd:simpleType>
        <xsd:union memberTypes="dms:Text">
          <xsd:simpleType>
            <xsd:restriction base="dms:Choice">
              <xsd:enumeration value="04_Deliver"/>
              <xsd:maxLength value="255"/>
            </xsd:restriction>
          </xsd:simpleType>
        </xsd:union>
      </xsd:simpleType>
    </xsd:element>
  </xsd:schema>
  <xsd:schema xmlns:xsd="http://www.w3.org/2001/XMLSchema" xmlns:dms="http://schemas.microsoft.com/office/2006/documentManagement/types" targetNamespace="02b55df3-0b5e-4e8a-b51a-71a1fba18656" elementFormDefault="qualified">
    <xsd:import namespace="http://schemas.microsoft.com/office/2006/documentManagement/types"/>
    <xsd:element name="fileplanIDPTH" ma:index="18" nillable="true" ma:displayName="UK Defence File Plan Path" ma:hidden="true" ma:internalName="fileplanIDPTH">
      <xsd:simpleType>
        <xsd:union memberTypes="dms:Text">
          <xsd:simpleType>
            <xsd:restriction base="dms:Choice">
              <xsd:enumeration value="None"/>
            </xsd:restriction>
          </xsd:simpleType>
        </xsd:union>
      </xsd:simpleType>
    </xsd:element>
  </xsd:schema>
  <xsd:schema xmlns:xsd="http://www.w3.org/2001/XMLSchema" xmlns:dms="http://schemas.microsoft.com/office/2006/documentManagement/types" targetNamespace="c6f7c899-5612-4b75-8ae8-136c5bc37cf2" elementFormDefault="qualified">
    <xsd:import namespace="http://schemas.microsoft.com/office/2006/documentManagement/types"/>
    <xsd:element name="Filter" ma:index="37" nillable="true" ma:displayName="Filter" ma:format="Dropdown" ma:internalName="Filter">
      <xsd:simpleType>
        <xsd:restriction base="dms:Choice">
          <xsd:enumeration value="2014"/>
          <xsd:enumeration value="LL 2015"/>
          <xsd:enumeration value="2015"/>
          <xsd:enumeration value="2015 Pictures"/>
          <xsd:enumeration value="LL 2016"/>
          <xsd:enumeration value="2016"/>
          <xsd:enumeration value="2016 Pictures"/>
          <xsd:enumeration value="2017"/>
          <xsd:enumeration value="2017 Pictures"/>
          <xsd:enumeration value="LL 2017"/>
          <xsd:enumeration value="Brochure"/>
          <xsd:enumeration value="LL"/>
          <xsd:enumeration value="Pictures"/>
          <xsd:enumeration value="PP Presentations"/>
          <xsd:enumeration value="RFI Matrix"/>
          <xsd:enumeration value="Task Tracker"/>
          <xsd:enumeration value="Templates"/>
          <xsd:enumeration value="Organisation"/>
          <xsd:enumeration value="2019"/>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1D99246-A0BE-47EC-B84E-58EA6CCB1750}">
  <ds:schemaRefs>
    <ds:schemaRef ds:uri="http://schemas.microsoft.com/sharepoint/v3/contenttype/forms"/>
  </ds:schemaRefs>
</ds:datastoreItem>
</file>

<file path=customXml/itemProps2.xml><?xml version="1.0" encoding="utf-8"?>
<ds:datastoreItem xmlns:ds="http://schemas.openxmlformats.org/officeDocument/2006/customXml" ds:itemID="{D5FEBF6F-C19D-4247-9FC6-B944C5D9A06E}">
  <ds:schemaRefs>
    <ds:schemaRef ds:uri="http://purl.org/dc/elements/1.1/"/>
    <ds:schemaRef ds:uri="http://schemas.microsoft.com/sharepoint/v3"/>
    <ds:schemaRef ds:uri="http://purl.org/dc/terms/"/>
    <ds:schemaRef ds:uri="http://schemas.microsoft.com/office/2006/documentManagement/types"/>
    <ds:schemaRef ds:uri="http://schemas.openxmlformats.org/package/2006/metadata/core-properties"/>
    <ds:schemaRef ds:uri="c6f7c899-5612-4b75-8ae8-136c5bc37cf2"/>
    <ds:schemaRef ds:uri="http://www.w3.org/XML/1998/namespace"/>
    <ds:schemaRef ds:uri="http://purl.org/dc/dcmitype/"/>
    <ds:schemaRef ds:uri="02b55df3-0b5e-4e8a-b51a-71a1fba18656"/>
    <ds:schemaRef ds:uri="02B55DF3-0B5E-4E8A-B51A-71A1FBA18656"/>
    <ds:schemaRef ds:uri="http://schemas.microsoft.com/office/2006/metadata/properties"/>
  </ds:schemaRefs>
</ds:datastoreItem>
</file>

<file path=customXml/itemProps3.xml><?xml version="1.0" encoding="utf-8"?>
<ds:datastoreItem xmlns:ds="http://schemas.openxmlformats.org/officeDocument/2006/customXml" ds:itemID="{EA1C178B-9A50-48FF-A588-387A964283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2B55DF3-0B5E-4E8A-B51A-71A1FBA18656"/>
    <ds:schemaRef ds:uri="02b55df3-0b5e-4e8a-b51a-71a1fba18656"/>
    <ds:schemaRef ds:uri="c6f7c899-5612-4b75-8ae8-136c5bc37cf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TT_Slide Master</Template>
  <TotalTime>1878</TotalTime>
  <Words>503</Words>
  <Application>Microsoft Office PowerPoint</Application>
  <PresentationFormat>On-screen Show (4:3)</PresentationFormat>
  <Paragraphs>195</Paragraphs>
  <Slides>9</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Arial Narrow</vt:lpstr>
      <vt:lpstr>Calibri</vt:lpstr>
      <vt:lpstr>Times New Roman</vt:lpstr>
      <vt:lpstr>Wingdings</vt:lpstr>
      <vt:lpstr>Army Template</vt:lpstr>
      <vt:lpstr>DNPA Template</vt:lpstr>
      <vt:lpstr>PowerPoint Presentation</vt:lpstr>
      <vt:lpstr>INTRODUCTION TO TEN TORS</vt:lpstr>
      <vt:lpstr>INTRODUCTION TO TEN TORS</vt:lpstr>
      <vt:lpstr>INTRODUCTION TO TEN TORS</vt:lpstr>
      <vt:lpstr>INTRODUCTION TO TEN TORS</vt:lpstr>
      <vt:lpstr>Introduction  to ten tors</vt:lpstr>
      <vt:lpstr>INTRODUCTION TO TEN TORS</vt:lpstr>
      <vt:lpstr>INTRODUCTION TO TEN TORS</vt:lpstr>
      <vt:lpstr>INTRODUCTION TO TEN 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D'Apice, Crispin C2 (DIO SD Trg-SW Okehampton TSO)</dc:creator>
  <cp:lastModifiedBy>Tanya Carron</cp:lastModifiedBy>
  <cp:revision>42</cp:revision>
  <dcterms:created xsi:type="dcterms:W3CDTF">2018-10-10T17:32:30Z</dcterms:created>
  <dcterms:modified xsi:type="dcterms:W3CDTF">2018-10-26T08:18:05Z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0x01010063C7BBA8A59F4641946DB051AE0E3EFB0068CF8CF7650EFE4AB74ABB4AC4D6A95F</vt:lpwstr>
  </property>
  <property fmtid="{D5CDD505-2E9C-101B-9397-08002B2CF9AE}" pid="3" name="_dlc_policyId">
    <vt:lpwstr/>
  </property>
  <property fmtid="{D5CDD505-2E9C-101B-9397-08002B2CF9AE}" pid="4" name="ItemRetentionFormula">
    <vt:lpwstr/>
  </property>
  <property fmtid="{D5CDD505-2E9C-101B-9397-08002B2CF9AE}" pid="5" name="Subject Category">
    <vt:lpwstr/>
  </property>
  <property fmtid="{D5CDD505-2E9C-101B-9397-08002B2CF9AE}" pid="6" name="PublishingRollupImage">
    <vt:lpwstr/>
  </property>
  <property fmtid="{D5CDD505-2E9C-101B-9397-08002B2CF9AE}" pid="7" name="TaxKeyword">
    <vt:lpwstr/>
  </property>
  <property fmtid="{D5CDD505-2E9C-101B-9397-08002B2CF9AE}" pid="8" name="Order">
    <vt:r8>1010000</vt:r8>
  </property>
  <property fmtid="{D5CDD505-2E9C-101B-9397-08002B2CF9AE}" pid="9" name="xd_ProgID">
    <vt:lpwstr/>
  </property>
  <property fmtid="{D5CDD505-2E9C-101B-9397-08002B2CF9AE}" pid="10" name="o6dc34ed226342f4b394e2c12d99157f">
    <vt:lpwstr/>
  </property>
  <property fmtid="{D5CDD505-2E9C-101B-9397-08002B2CF9AE}" pid="11" name="DocumentSetDescription">
    <vt:lpwstr/>
  </property>
  <property fmtid="{D5CDD505-2E9C-101B-9397-08002B2CF9AE}" pid="12" name="n1f450bd0d644ca798bdc94626fdef4f">
    <vt:lpwstr/>
  </property>
  <property fmtid="{D5CDD505-2E9C-101B-9397-08002B2CF9AE}" pid="13" name="TaxKeywordTaxHTField">
    <vt:lpwstr/>
  </property>
  <property fmtid="{D5CDD505-2E9C-101B-9397-08002B2CF9AE}" pid="14" name="ComplianceAssetId">
    <vt:lpwstr/>
  </property>
  <property fmtid="{D5CDD505-2E9C-101B-9397-08002B2CF9AE}" pid="15" name="TemplateUrl">
    <vt:lpwstr/>
  </property>
  <property fmtid="{D5CDD505-2E9C-101B-9397-08002B2CF9AE}" pid="16" name="m79e07ce3690491db9121a08429fad40">
    <vt:lpwstr/>
  </property>
  <property fmtid="{D5CDD505-2E9C-101B-9397-08002B2CF9AE}" pid="17" name="RoutingRuleDescription">
    <vt:lpwstr/>
  </property>
  <property fmtid="{D5CDD505-2E9C-101B-9397-08002B2CF9AE}" pid="18" name="i71a74d1f9984201b479cc08077b6323">
    <vt:lpwstr/>
  </property>
  <property fmtid="{D5CDD505-2E9C-101B-9397-08002B2CF9AE}" pid="19" name="UKProtectiveMarking">
    <vt:lpwstr/>
  </property>
  <property fmtid="{D5CDD505-2E9C-101B-9397-08002B2CF9AE}" pid="20" name="ArticleByLine">
    <vt:lpwstr/>
  </property>
  <property fmtid="{D5CDD505-2E9C-101B-9397-08002B2CF9AE}" pid="21" name="Subject Keywords">
    <vt:lpwstr/>
  </property>
  <property fmtid="{D5CDD505-2E9C-101B-9397-08002B2CF9AE}" pid="22" name="DocumentVersion">
    <vt:lpwstr/>
  </property>
  <property fmtid="{D5CDD505-2E9C-101B-9397-08002B2CF9AE}" pid="23" name="CorporateDefnetContent">
    <vt:lpwstr/>
  </property>
  <property fmtid="{D5CDD505-2E9C-101B-9397-08002B2CF9AE}" pid="24" name="d67af1ddf1dc47979d20c0eae491b81b">
    <vt:lpwstr/>
  </property>
  <property fmtid="{D5CDD505-2E9C-101B-9397-08002B2CF9AE}" pid="25" name="defnetTags">
    <vt:lpwstr/>
  </property>
  <property fmtid="{D5CDD505-2E9C-101B-9397-08002B2CF9AE}" pid="26" name="defnetKeywords">
    <vt:lpwstr/>
  </property>
  <property fmtid="{D5CDD505-2E9C-101B-9397-08002B2CF9AE}" pid="27" name="wic_System_Copyright">
    <vt:lpwstr/>
  </property>
  <property fmtid="{D5CDD505-2E9C-101B-9397-08002B2CF9AE}" pid="28" name="FOIExemption">
    <vt:lpwstr/>
  </property>
  <property fmtid="{D5CDD505-2E9C-101B-9397-08002B2CF9AE}" pid="29" name="TaxCatchAll">
    <vt:lpwstr/>
  </property>
  <property fmtid="{D5CDD505-2E9C-101B-9397-08002B2CF9AE}" pid="30" name="Business Owner">
    <vt:lpwstr/>
  </property>
  <property fmtid="{D5CDD505-2E9C-101B-9397-08002B2CF9AE}" pid="31" name="ha076f4611b140e7b3cb24c4bf4f068b">
    <vt:lpwstr/>
  </property>
  <property fmtid="{D5CDD505-2E9C-101B-9397-08002B2CF9AE}" pid="32" name="fileplanid">
    <vt:lpwstr/>
  </property>
  <property fmtid="{D5CDD505-2E9C-101B-9397-08002B2CF9AE}" pid="33" name="RelatedInformation">
    <vt:lpwstr/>
  </property>
  <property fmtid="{D5CDD505-2E9C-101B-9397-08002B2CF9AE}" pid="34" name="MODDIRestricted">
    <vt:lpwstr>OFFICIAL</vt:lpwstr>
  </property>
  <property fmtid="{D5CDD505-2E9C-101B-9397-08002B2CF9AE}" pid="35" name="MODDIAuthor">
    <vt:lpwstr>CMD AMC</vt:lpwstr>
  </property>
  <property fmtid="{D5CDD505-2E9C-101B-9397-08002B2CF9AE}" pid="36" name="MODDIDocumentPublisher">
    <vt:lpwstr>Army Publications Team</vt:lpwstr>
  </property>
  <property fmtid="{D5CDD505-2E9C-101B-9397-08002B2CF9AE}" pid="37" name="MODDIDocumentType">
    <vt:lpwstr>Other</vt:lpwstr>
  </property>
  <property fmtid="{D5CDD505-2E9C-101B-9397-08002B2CF9AE}" pid="38" name="MODDIStatus">
    <vt:lpwstr>Current</vt:lpwstr>
  </property>
  <property fmtid="{D5CDD505-2E9C-101B-9397-08002B2CF9AE}" pid="39" name="MODDIPublisherEmailAddress">
    <vt:lpwstr>Army Info-IX-IM-Pubs-0Mailbox</vt:lpwstr>
  </property>
  <property fmtid="{D5CDD505-2E9C-101B-9397-08002B2CF9AE}" pid="40" name="MODDISiteInformationTLB">
    <vt:lpwstr>Army</vt:lpwstr>
  </property>
  <property fmtid="{D5CDD505-2E9C-101B-9397-08002B2CF9AE}" pid="41" name="tlbOOB">
    <vt:lpwstr>Army</vt:lpwstr>
  </property>
</Properties>
</file>