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7"/>
  </p:sldMasterIdLst>
  <p:notesMasterIdLst>
    <p:notesMasterId r:id="rId17"/>
  </p:notesMasterIdLst>
  <p:sldIdLst>
    <p:sldId id="554" r:id="rId8"/>
    <p:sldId id="555" r:id="rId9"/>
    <p:sldId id="556" r:id="rId10"/>
    <p:sldId id="557" r:id="rId11"/>
    <p:sldId id="558" r:id="rId12"/>
    <p:sldId id="559" r:id="rId13"/>
    <p:sldId id="560" r:id="rId14"/>
    <p:sldId id="561" r:id="rId15"/>
    <p:sldId id="562" r:id="rId16"/>
  </p:sldIdLst>
  <p:sldSz cx="9144000" cy="6858000" type="screen4x3"/>
  <p:notesSz cx="6858000" cy="1914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F0F0"/>
    <a:srgbClr val="A8A9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468" autoAdjust="0"/>
  </p:normalViewPr>
  <p:slideViewPr>
    <p:cSldViewPr snapToGrid="0">
      <p:cViewPr varScale="1">
        <p:scale>
          <a:sx n="50" d="100"/>
          <a:sy n="50" d="100"/>
        </p:scale>
        <p:origin x="2386"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Carron" userId="a9aafe3ea5dc0272" providerId="LiveId" clId="{642C7A97-6DF2-4493-A404-B1F8F9ABD237}"/>
    <pc:docChg chg="delSld delMainMaster">
      <pc:chgData name="Mike Carron" userId="a9aafe3ea5dc0272" providerId="LiveId" clId="{642C7A97-6DF2-4493-A404-B1F8F9ABD237}" dt="2019-11-26T14:16:07.127" v="44" actId="2696"/>
      <pc:docMkLst>
        <pc:docMk/>
      </pc:docMkLst>
      <pc:sldChg chg="del">
        <pc:chgData name="Mike Carron" userId="a9aafe3ea5dc0272" providerId="LiveId" clId="{642C7A97-6DF2-4493-A404-B1F8F9ABD237}" dt="2019-11-26T14:15:44.469" v="0" actId="2696"/>
        <pc:sldMkLst>
          <pc:docMk/>
          <pc:sldMk cId="3154963383" sldId="493"/>
        </pc:sldMkLst>
      </pc:sldChg>
      <pc:sldChg chg="del">
        <pc:chgData name="Mike Carron" userId="a9aafe3ea5dc0272" providerId="LiveId" clId="{642C7A97-6DF2-4493-A404-B1F8F9ABD237}" dt="2019-11-26T14:15:44.908" v="1" actId="2696"/>
        <pc:sldMkLst>
          <pc:docMk/>
          <pc:sldMk cId="3668562751" sldId="494"/>
        </pc:sldMkLst>
      </pc:sldChg>
      <pc:sldChg chg="del">
        <pc:chgData name="Mike Carron" userId="a9aafe3ea5dc0272" providerId="LiveId" clId="{642C7A97-6DF2-4493-A404-B1F8F9ABD237}" dt="2019-11-26T14:15:45.289" v="2" actId="2696"/>
        <pc:sldMkLst>
          <pc:docMk/>
          <pc:sldMk cId="2272700956" sldId="495"/>
        </pc:sldMkLst>
      </pc:sldChg>
      <pc:sldChg chg="del">
        <pc:chgData name="Mike Carron" userId="a9aafe3ea5dc0272" providerId="LiveId" clId="{642C7A97-6DF2-4493-A404-B1F8F9ABD237}" dt="2019-11-26T14:15:45.335" v="3" actId="2696"/>
        <pc:sldMkLst>
          <pc:docMk/>
          <pc:sldMk cId="3270710424" sldId="496"/>
        </pc:sldMkLst>
      </pc:sldChg>
      <pc:sldChg chg="del">
        <pc:chgData name="Mike Carron" userId="a9aafe3ea5dc0272" providerId="LiveId" clId="{642C7A97-6DF2-4493-A404-B1F8F9ABD237}" dt="2019-11-26T14:15:45.418" v="4" actId="2696"/>
        <pc:sldMkLst>
          <pc:docMk/>
          <pc:sldMk cId="2040991954" sldId="497"/>
        </pc:sldMkLst>
      </pc:sldChg>
      <pc:sldChg chg="del">
        <pc:chgData name="Mike Carron" userId="a9aafe3ea5dc0272" providerId="LiveId" clId="{642C7A97-6DF2-4493-A404-B1F8F9ABD237}" dt="2019-11-26T14:15:45.606" v="15" actId="2696"/>
        <pc:sldMkLst>
          <pc:docMk/>
          <pc:sldMk cId="814018294" sldId="518"/>
        </pc:sldMkLst>
      </pc:sldChg>
      <pc:sldChg chg="del">
        <pc:chgData name="Mike Carron" userId="a9aafe3ea5dc0272" providerId="LiveId" clId="{642C7A97-6DF2-4493-A404-B1F8F9ABD237}" dt="2019-11-26T14:15:45.758" v="16" actId="2696"/>
        <pc:sldMkLst>
          <pc:docMk/>
          <pc:sldMk cId="826082335" sldId="519"/>
        </pc:sldMkLst>
      </pc:sldChg>
      <pc:sldChg chg="del">
        <pc:chgData name="Mike Carron" userId="a9aafe3ea5dc0272" providerId="LiveId" clId="{642C7A97-6DF2-4493-A404-B1F8F9ABD237}" dt="2019-11-26T14:15:45.885" v="17" actId="2696"/>
        <pc:sldMkLst>
          <pc:docMk/>
          <pc:sldMk cId="3886611698" sldId="520"/>
        </pc:sldMkLst>
      </pc:sldChg>
      <pc:sldChg chg="del">
        <pc:chgData name="Mike Carron" userId="a9aafe3ea5dc0272" providerId="LiveId" clId="{642C7A97-6DF2-4493-A404-B1F8F9ABD237}" dt="2019-11-26T14:15:46.053" v="18" actId="2696"/>
        <pc:sldMkLst>
          <pc:docMk/>
          <pc:sldMk cId="1433669676" sldId="521"/>
        </pc:sldMkLst>
      </pc:sldChg>
      <pc:sldChg chg="del">
        <pc:chgData name="Mike Carron" userId="a9aafe3ea5dc0272" providerId="LiveId" clId="{642C7A97-6DF2-4493-A404-B1F8F9ABD237}" dt="2019-11-26T14:15:46.225" v="19" actId="2696"/>
        <pc:sldMkLst>
          <pc:docMk/>
          <pc:sldMk cId="3893167683" sldId="522"/>
        </pc:sldMkLst>
      </pc:sldChg>
      <pc:sldChg chg="del">
        <pc:chgData name="Mike Carron" userId="a9aafe3ea5dc0272" providerId="LiveId" clId="{642C7A97-6DF2-4493-A404-B1F8F9ABD237}" dt="2019-11-26T14:15:46.342" v="20" actId="2696"/>
        <pc:sldMkLst>
          <pc:docMk/>
          <pc:sldMk cId="138539029" sldId="523"/>
        </pc:sldMkLst>
      </pc:sldChg>
      <pc:sldChg chg="del">
        <pc:chgData name="Mike Carron" userId="a9aafe3ea5dc0272" providerId="LiveId" clId="{642C7A97-6DF2-4493-A404-B1F8F9ABD237}" dt="2019-11-26T14:15:46.520" v="21" actId="2696"/>
        <pc:sldMkLst>
          <pc:docMk/>
          <pc:sldMk cId="3077498342" sldId="524"/>
        </pc:sldMkLst>
      </pc:sldChg>
      <pc:sldChg chg="del">
        <pc:chgData name="Mike Carron" userId="a9aafe3ea5dc0272" providerId="LiveId" clId="{642C7A97-6DF2-4493-A404-B1F8F9ABD237}" dt="2019-11-26T14:15:46.639" v="22" actId="2696"/>
        <pc:sldMkLst>
          <pc:docMk/>
          <pc:sldMk cId="1406516048" sldId="525"/>
        </pc:sldMkLst>
      </pc:sldChg>
      <pc:sldChg chg="del">
        <pc:chgData name="Mike Carron" userId="a9aafe3ea5dc0272" providerId="LiveId" clId="{642C7A97-6DF2-4493-A404-B1F8F9ABD237}" dt="2019-11-26T14:15:48.054" v="24" actId="2696"/>
        <pc:sldMkLst>
          <pc:docMk/>
          <pc:sldMk cId="3731023343" sldId="526"/>
        </pc:sldMkLst>
      </pc:sldChg>
      <pc:sldChg chg="del">
        <pc:chgData name="Mike Carron" userId="a9aafe3ea5dc0272" providerId="LiveId" clId="{642C7A97-6DF2-4493-A404-B1F8F9ABD237}" dt="2019-11-26T14:15:48.401" v="26" actId="2696"/>
        <pc:sldMkLst>
          <pc:docMk/>
          <pc:sldMk cId="2940401588" sldId="527"/>
        </pc:sldMkLst>
      </pc:sldChg>
      <pc:sldChg chg="del">
        <pc:chgData name="Mike Carron" userId="a9aafe3ea5dc0272" providerId="LiveId" clId="{642C7A97-6DF2-4493-A404-B1F8F9ABD237}" dt="2019-11-26T14:15:48.783" v="27" actId="2696"/>
        <pc:sldMkLst>
          <pc:docMk/>
          <pc:sldMk cId="213034032" sldId="528"/>
        </pc:sldMkLst>
      </pc:sldChg>
      <pc:sldChg chg="del">
        <pc:chgData name="Mike Carron" userId="a9aafe3ea5dc0272" providerId="LiveId" clId="{642C7A97-6DF2-4493-A404-B1F8F9ABD237}" dt="2019-11-26T14:15:49.203" v="28" actId="2696"/>
        <pc:sldMkLst>
          <pc:docMk/>
          <pc:sldMk cId="3577018298" sldId="529"/>
        </pc:sldMkLst>
      </pc:sldChg>
      <pc:sldChg chg="del">
        <pc:chgData name="Mike Carron" userId="a9aafe3ea5dc0272" providerId="LiveId" clId="{642C7A97-6DF2-4493-A404-B1F8F9ABD237}" dt="2019-11-26T14:15:49.661" v="29" actId="2696"/>
        <pc:sldMkLst>
          <pc:docMk/>
          <pc:sldMk cId="905817416" sldId="530"/>
        </pc:sldMkLst>
      </pc:sldChg>
      <pc:sldChg chg="del">
        <pc:chgData name="Mike Carron" userId="a9aafe3ea5dc0272" providerId="LiveId" clId="{642C7A97-6DF2-4493-A404-B1F8F9ABD237}" dt="2019-11-26T14:15:50.459" v="30" actId="2696"/>
        <pc:sldMkLst>
          <pc:docMk/>
          <pc:sldMk cId="2834118645" sldId="531"/>
        </pc:sldMkLst>
      </pc:sldChg>
      <pc:sldChg chg="del">
        <pc:chgData name="Mike Carron" userId="a9aafe3ea5dc0272" providerId="LiveId" clId="{642C7A97-6DF2-4493-A404-B1F8F9ABD237}" dt="2019-11-26T14:15:50.940" v="31" actId="2696"/>
        <pc:sldMkLst>
          <pc:docMk/>
          <pc:sldMk cId="3012369310" sldId="532"/>
        </pc:sldMkLst>
      </pc:sldChg>
      <pc:sldChg chg="del">
        <pc:chgData name="Mike Carron" userId="a9aafe3ea5dc0272" providerId="LiveId" clId="{642C7A97-6DF2-4493-A404-B1F8F9ABD237}" dt="2019-11-26T14:15:51.796" v="32" actId="2696"/>
        <pc:sldMkLst>
          <pc:docMk/>
          <pc:sldMk cId="2577124526" sldId="533"/>
        </pc:sldMkLst>
      </pc:sldChg>
      <pc:sldChg chg="del">
        <pc:chgData name="Mike Carron" userId="a9aafe3ea5dc0272" providerId="LiveId" clId="{642C7A97-6DF2-4493-A404-B1F8F9ABD237}" dt="2019-11-26T14:15:53.647" v="33" actId="2696"/>
        <pc:sldMkLst>
          <pc:docMk/>
          <pc:sldMk cId="1159844303" sldId="534"/>
        </pc:sldMkLst>
      </pc:sldChg>
      <pc:sldChg chg="del">
        <pc:chgData name="Mike Carron" userId="a9aafe3ea5dc0272" providerId="LiveId" clId="{642C7A97-6DF2-4493-A404-B1F8F9ABD237}" dt="2019-11-26T14:15:55.451" v="34" actId="2696"/>
        <pc:sldMkLst>
          <pc:docMk/>
          <pc:sldMk cId="3707396169" sldId="535"/>
        </pc:sldMkLst>
      </pc:sldChg>
      <pc:sldChg chg="del">
        <pc:chgData name="Mike Carron" userId="a9aafe3ea5dc0272" providerId="LiveId" clId="{642C7A97-6DF2-4493-A404-B1F8F9ABD237}" dt="2019-11-26T14:15:56.847" v="35" actId="2696"/>
        <pc:sldMkLst>
          <pc:docMk/>
          <pc:sldMk cId="1797630848" sldId="536"/>
        </pc:sldMkLst>
      </pc:sldChg>
      <pc:sldChg chg="del">
        <pc:chgData name="Mike Carron" userId="a9aafe3ea5dc0272" providerId="LiveId" clId="{642C7A97-6DF2-4493-A404-B1F8F9ABD237}" dt="2019-11-26T14:16:00.030" v="36" actId="2696"/>
        <pc:sldMkLst>
          <pc:docMk/>
          <pc:sldMk cId="2618147925" sldId="537"/>
        </pc:sldMkLst>
      </pc:sldChg>
      <pc:sldChg chg="del">
        <pc:chgData name="Mike Carron" userId="a9aafe3ea5dc0272" providerId="LiveId" clId="{642C7A97-6DF2-4493-A404-B1F8F9ABD237}" dt="2019-11-26T14:16:00.742" v="37" actId="2696"/>
        <pc:sldMkLst>
          <pc:docMk/>
          <pc:sldMk cId="2234090801" sldId="538"/>
        </pc:sldMkLst>
      </pc:sldChg>
      <pc:sldChg chg="del">
        <pc:chgData name="Mike Carron" userId="a9aafe3ea5dc0272" providerId="LiveId" clId="{642C7A97-6DF2-4493-A404-B1F8F9ABD237}" dt="2019-11-26T14:16:01.712" v="38" actId="2696"/>
        <pc:sldMkLst>
          <pc:docMk/>
          <pc:sldMk cId="2702648886" sldId="539"/>
        </pc:sldMkLst>
      </pc:sldChg>
      <pc:sldChg chg="del">
        <pc:chgData name="Mike Carron" userId="a9aafe3ea5dc0272" providerId="LiveId" clId="{642C7A97-6DF2-4493-A404-B1F8F9ABD237}" dt="2019-11-26T14:16:03.277" v="40" actId="2696"/>
        <pc:sldMkLst>
          <pc:docMk/>
          <pc:sldMk cId="2673008990" sldId="540"/>
        </pc:sldMkLst>
      </pc:sldChg>
      <pc:sldChg chg="del">
        <pc:chgData name="Mike Carron" userId="a9aafe3ea5dc0272" providerId="LiveId" clId="{642C7A97-6DF2-4493-A404-B1F8F9ABD237}" dt="2019-11-26T14:16:04.142" v="41" actId="2696"/>
        <pc:sldMkLst>
          <pc:docMk/>
          <pc:sldMk cId="1906787714" sldId="541"/>
        </pc:sldMkLst>
      </pc:sldChg>
      <pc:sldChg chg="del">
        <pc:chgData name="Mike Carron" userId="a9aafe3ea5dc0272" providerId="LiveId" clId="{642C7A97-6DF2-4493-A404-B1F8F9ABD237}" dt="2019-11-26T14:16:04.845" v="42" actId="2696"/>
        <pc:sldMkLst>
          <pc:docMk/>
          <pc:sldMk cId="1265843498" sldId="542"/>
        </pc:sldMkLst>
      </pc:sldChg>
      <pc:sldChg chg="del">
        <pc:chgData name="Mike Carron" userId="a9aafe3ea5dc0272" providerId="LiveId" clId="{642C7A97-6DF2-4493-A404-B1F8F9ABD237}" dt="2019-11-26T14:16:05.694" v="43" actId="2696"/>
        <pc:sldMkLst>
          <pc:docMk/>
          <pc:sldMk cId="645804980" sldId="543"/>
        </pc:sldMkLst>
      </pc:sldChg>
      <pc:sldChg chg="del">
        <pc:chgData name="Mike Carron" userId="a9aafe3ea5dc0272" providerId="LiveId" clId="{642C7A97-6DF2-4493-A404-B1F8F9ABD237}" dt="2019-11-26T14:16:07.127" v="44" actId="2696"/>
        <pc:sldMkLst>
          <pc:docMk/>
          <pc:sldMk cId="373302044" sldId="544"/>
        </pc:sldMkLst>
      </pc:sldChg>
      <pc:sldMasterChg chg="del delSldLayout">
        <pc:chgData name="Mike Carron" userId="a9aafe3ea5dc0272" providerId="LiveId" clId="{642C7A97-6DF2-4493-A404-B1F8F9ABD237}" dt="2019-11-26T14:15:45.443" v="14" actId="2696"/>
        <pc:sldMasterMkLst>
          <pc:docMk/>
          <pc:sldMasterMk cId="116579305" sldId="2147483660"/>
        </pc:sldMasterMkLst>
        <pc:sldLayoutChg chg="del">
          <pc:chgData name="Mike Carron" userId="a9aafe3ea5dc0272" providerId="LiveId" clId="{642C7A97-6DF2-4493-A404-B1F8F9ABD237}" dt="2019-11-26T14:15:45.430" v="8" actId="2696"/>
          <pc:sldLayoutMkLst>
            <pc:docMk/>
            <pc:sldMasterMk cId="116579305" sldId="2147483660"/>
            <pc:sldLayoutMk cId="2699453679" sldId="2147483661"/>
          </pc:sldLayoutMkLst>
        </pc:sldLayoutChg>
        <pc:sldLayoutChg chg="del">
          <pc:chgData name="Mike Carron" userId="a9aafe3ea5dc0272" providerId="LiveId" clId="{642C7A97-6DF2-4493-A404-B1F8F9ABD237}" dt="2019-11-26T14:15:45.424" v="6" actId="2696"/>
          <pc:sldLayoutMkLst>
            <pc:docMk/>
            <pc:sldMasterMk cId="116579305" sldId="2147483660"/>
            <pc:sldLayoutMk cId="3225823296" sldId="2147483662"/>
          </pc:sldLayoutMkLst>
        </pc:sldLayoutChg>
        <pc:sldLayoutChg chg="del">
          <pc:chgData name="Mike Carron" userId="a9aafe3ea5dc0272" providerId="LiveId" clId="{642C7A97-6DF2-4493-A404-B1F8F9ABD237}" dt="2019-11-26T14:15:45.422" v="5" actId="2696"/>
          <pc:sldLayoutMkLst>
            <pc:docMk/>
            <pc:sldMasterMk cId="116579305" sldId="2147483660"/>
            <pc:sldLayoutMk cId="2028196459" sldId="2147483663"/>
          </pc:sldLayoutMkLst>
        </pc:sldLayoutChg>
        <pc:sldLayoutChg chg="del">
          <pc:chgData name="Mike Carron" userId="a9aafe3ea5dc0272" providerId="LiveId" clId="{642C7A97-6DF2-4493-A404-B1F8F9ABD237}" dt="2019-11-26T14:15:45.430" v="9" actId="2696"/>
          <pc:sldLayoutMkLst>
            <pc:docMk/>
            <pc:sldMasterMk cId="116579305" sldId="2147483660"/>
            <pc:sldLayoutMk cId="1425239666" sldId="2147483664"/>
          </pc:sldLayoutMkLst>
        </pc:sldLayoutChg>
        <pc:sldLayoutChg chg="del">
          <pc:chgData name="Mike Carron" userId="a9aafe3ea5dc0272" providerId="LiveId" clId="{642C7A97-6DF2-4493-A404-B1F8F9ABD237}" dt="2019-11-26T14:15:45.430" v="10" actId="2696"/>
          <pc:sldLayoutMkLst>
            <pc:docMk/>
            <pc:sldMasterMk cId="116579305" sldId="2147483660"/>
            <pc:sldLayoutMk cId="2117226480" sldId="2147483665"/>
          </pc:sldLayoutMkLst>
        </pc:sldLayoutChg>
        <pc:sldLayoutChg chg="del">
          <pc:chgData name="Mike Carron" userId="a9aafe3ea5dc0272" providerId="LiveId" clId="{642C7A97-6DF2-4493-A404-B1F8F9ABD237}" dt="2019-11-26T14:15:45.436" v="11" actId="2696"/>
          <pc:sldLayoutMkLst>
            <pc:docMk/>
            <pc:sldMasterMk cId="116579305" sldId="2147483660"/>
            <pc:sldLayoutMk cId="2529273161" sldId="2147483666"/>
          </pc:sldLayoutMkLst>
        </pc:sldLayoutChg>
        <pc:sldLayoutChg chg="del">
          <pc:chgData name="Mike Carron" userId="a9aafe3ea5dc0272" providerId="LiveId" clId="{642C7A97-6DF2-4493-A404-B1F8F9ABD237}" dt="2019-11-26T14:15:45.440" v="13" actId="2696"/>
          <pc:sldLayoutMkLst>
            <pc:docMk/>
            <pc:sldMasterMk cId="116579305" sldId="2147483660"/>
            <pc:sldLayoutMk cId="3302179707" sldId="2147483667"/>
          </pc:sldLayoutMkLst>
        </pc:sldLayoutChg>
        <pc:sldLayoutChg chg="del">
          <pc:chgData name="Mike Carron" userId="a9aafe3ea5dc0272" providerId="LiveId" clId="{642C7A97-6DF2-4493-A404-B1F8F9ABD237}" dt="2019-11-26T14:15:45.436" v="12" actId="2696"/>
          <pc:sldLayoutMkLst>
            <pc:docMk/>
            <pc:sldMasterMk cId="116579305" sldId="2147483660"/>
            <pc:sldLayoutMk cId="3124631619" sldId="2147483668"/>
          </pc:sldLayoutMkLst>
        </pc:sldLayoutChg>
        <pc:sldLayoutChg chg="del">
          <pc:chgData name="Mike Carron" userId="a9aafe3ea5dc0272" providerId="LiveId" clId="{642C7A97-6DF2-4493-A404-B1F8F9ABD237}" dt="2019-11-26T14:15:45.425" v="7" actId="2696"/>
          <pc:sldLayoutMkLst>
            <pc:docMk/>
            <pc:sldMasterMk cId="116579305" sldId="2147483660"/>
            <pc:sldLayoutMk cId="3306918550" sldId="2147483669"/>
          </pc:sldLayoutMkLst>
        </pc:sldLayoutChg>
      </pc:sldMasterChg>
      <pc:sldMasterChg chg="delSldLayout">
        <pc:chgData name="Mike Carron" userId="a9aafe3ea5dc0272" providerId="LiveId" clId="{642C7A97-6DF2-4493-A404-B1F8F9ABD237}" dt="2019-11-26T14:16:01.712" v="39" actId="2696"/>
        <pc:sldMasterMkLst>
          <pc:docMk/>
          <pc:sldMasterMk cId="3038878228" sldId="2147483670"/>
        </pc:sldMasterMkLst>
        <pc:sldLayoutChg chg="del">
          <pc:chgData name="Mike Carron" userId="a9aafe3ea5dc0272" providerId="LiveId" clId="{642C7A97-6DF2-4493-A404-B1F8F9ABD237}" dt="2019-11-26T14:16:01.712" v="39" actId="2696"/>
          <pc:sldLayoutMkLst>
            <pc:docMk/>
            <pc:sldMasterMk cId="3038878228" sldId="2147483670"/>
            <pc:sldLayoutMk cId="3727664397" sldId="2147483687"/>
          </pc:sldLayoutMkLst>
        </pc:sldLayoutChg>
        <pc:sldLayoutChg chg="del">
          <pc:chgData name="Mike Carron" userId="a9aafe3ea5dc0272" providerId="LiveId" clId="{642C7A97-6DF2-4493-A404-B1F8F9ABD237}" dt="2019-11-26T14:15:46.641" v="23" actId="2696"/>
          <pc:sldLayoutMkLst>
            <pc:docMk/>
            <pc:sldMasterMk cId="3038878228" sldId="2147483670"/>
            <pc:sldLayoutMk cId="249894051" sldId="2147483689"/>
          </pc:sldLayoutMkLst>
        </pc:sldLayoutChg>
        <pc:sldLayoutChg chg="del">
          <pc:chgData name="Mike Carron" userId="a9aafe3ea5dc0272" providerId="LiveId" clId="{642C7A97-6DF2-4493-A404-B1F8F9ABD237}" dt="2019-11-26T14:15:48.059" v="25" actId="2696"/>
          <pc:sldLayoutMkLst>
            <pc:docMk/>
            <pc:sldMasterMk cId="3038878228" sldId="2147483670"/>
            <pc:sldLayoutMk cId="1288329494" sldId="2147483690"/>
          </pc:sldLayoutMkLst>
        </pc:sldLayoutChg>
      </pc:sldMasterChg>
    </pc:docChg>
  </pc:docChgLst>
  <pc:docChgLst>
    <pc:chgData name="Mike Carron" userId="a9aafe3ea5dc0272" providerId="LiveId" clId="{2345408F-57C8-4CBD-9C10-86F293662DC3}"/>
    <pc:docChg chg="delSld">
      <pc:chgData name="Mike Carron" userId="a9aafe3ea5dc0272" providerId="LiveId" clId="{2345408F-57C8-4CBD-9C10-86F293662DC3}" dt="2019-11-26T14:19:07.729" v="8" actId="2696"/>
      <pc:docMkLst>
        <pc:docMk/>
      </pc:docMkLst>
      <pc:sldChg chg="del">
        <pc:chgData name="Mike Carron" userId="a9aafe3ea5dc0272" providerId="LiveId" clId="{2345408F-57C8-4CBD-9C10-86F293662DC3}" dt="2019-11-26T14:19:04.391" v="0" actId="2696"/>
        <pc:sldMkLst>
          <pc:docMk/>
          <pc:sldMk cId="1359336351" sldId="545"/>
        </pc:sldMkLst>
      </pc:sldChg>
      <pc:sldChg chg="del">
        <pc:chgData name="Mike Carron" userId="a9aafe3ea5dc0272" providerId="LiveId" clId="{2345408F-57C8-4CBD-9C10-86F293662DC3}" dt="2019-11-26T14:19:04.776" v="1" actId="2696"/>
        <pc:sldMkLst>
          <pc:docMk/>
          <pc:sldMk cId="1098271716" sldId="546"/>
        </pc:sldMkLst>
      </pc:sldChg>
      <pc:sldChg chg="del">
        <pc:chgData name="Mike Carron" userId="a9aafe3ea5dc0272" providerId="LiveId" clId="{2345408F-57C8-4CBD-9C10-86F293662DC3}" dt="2019-11-26T14:19:04.989" v="2" actId="2696"/>
        <pc:sldMkLst>
          <pc:docMk/>
          <pc:sldMk cId="1362234646" sldId="547"/>
        </pc:sldMkLst>
      </pc:sldChg>
      <pc:sldChg chg="del">
        <pc:chgData name="Mike Carron" userId="a9aafe3ea5dc0272" providerId="LiveId" clId="{2345408F-57C8-4CBD-9C10-86F293662DC3}" dt="2019-11-26T14:19:05.147" v="3" actId="2696"/>
        <pc:sldMkLst>
          <pc:docMk/>
          <pc:sldMk cId="478707788" sldId="548"/>
        </pc:sldMkLst>
      </pc:sldChg>
      <pc:sldChg chg="del">
        <pc:chgData name="Mike Carron" userId="a9aafe3ea5dc0272" providerId="LiveId" clId="{2345408F-57C8-4CBD-9C10-86F293662DC3}" dt="2019-11-26T14:19:05.315" v="4" actId="2696"/>
        <pc:sldMkLst>
          <pc:docMk/>
          <pc:sldMk cId="3015337693" sldId="549"/>
        </pc:sldMkLst>
      </pc:sldChg>
      <pc:sldChg chg="del">
        <pc:chgData name="Mike Carron" userId="a9aafe3ea5dc0272" providerId="LiveId" clId="{2345408F-57C8-4CBD-9C10-86F293662DC3}" dt="2019-11-26T14:19:05.473" v="5" actId="2696"/>
        <pc:sldMkLst>
          <pc:docMk/>
          <pc:sldMk cId="1729514703" sldId="550"/>
        </pc:sldMkLst>
      </pc:sldChg>
      <pc:sldChg chg="del">
        <pc:chgData name="Mike Carron" userId="a9aafe3ea5dc0272" providerId="LiveId" clId="{2345408F-57C8-4CBD-9C10-86F293662DC3}" dt="2019-11-26T14:19:05.641" v="6" actId="2696"/>
        <pc:sldMkLst>
          <pc:docMk/>
          <pc:sldMk cId="2343642002" sldId="551"/>
        </pc:sldMkLst>
      </pc:sldChg>
      <pc:sldChg chg="del">
        <pc:chgData name="Mike Carron" userId="a9aafe3ea5dc0272" providerId="LiveId" clId="{2345408F-57C8-4CBD-9C10-86F293662DC3}" dt="2019-11-26T14:19:05.817" v="7" actId="2696"/>
        <pc:sldMkLst>
          <pc:docMk/>
          <pc:sldMk cId="3463053768" sldId="552"/>
        </pc:sldMkLst>
      </pc:sldChg>
      <pc:sldChg chg="del">
        <pc:chgData name="Mike Carron" userId="a9aafe3ea5dc0272" providerId="LiveId" clId="{2345408F-57C8-4CBD-9C10-86F293662DC3}" dt="2019-11-26T14:19:07.729" v="8" actId="2696"/>
        <pc:sldMkLst>
          <pc:docMk/>
          <pc:sldMk cId="1222438692" sldId="5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0590" cy="1874047"/>
          </a:xfrm>
          <a:prstGeom prst="rect">
            <a:avLst/>
          </a:prstGeom>
        </p:spPr>
        <p:txBody>
          <a:bodyPr vert="horz" lIns="178299" tIns="89149" rIns="178299" bIns="89149" rtlCol="0"/>
          <a:lstStyle>
            <a:lvl1pPr algn="l">
              <a:defRPr sz="2300"/>
            </a:lvl1pPr>
          </a:lstStyle>
          <a:p>
            <a:endParaRPr lang="en-GB"/>
          </a:p>
        </p:txBody>
      </p:sp>
      <p:sp>
        <p:nvSpPr>
          <p:cNvPr id="3" name="Date Placeholder 2"/>
          <p:cNvSpPr>
            <a:spLocks noGrp="1"/>
          </p:cNvSpPr>
          <p:nvPr>
            <p:ph type="dt" idx="1"/>
          </p:nvPr>
        </p:nvSpPr>
        <p:spPr>
          <a:xfrm>
            <a:off x="5582331" y="0"/>
            <a:ext cx="4270590" cy="1874047"/>
          </a:xfrm>
          <a:prstGeom prst="rect">
            <a:avLst/>
          </a:prstGeom>
        </p:spPr>
        <p:txBody>
          <a:bodyPr vert="horz" lIns="178299" tIns="89149" rIns="178299" bIns="89149" rtlCol="0"/>
          <a:lstStyle>
            <a:lvl1pPr algn="r">
              <a:defRPr sz="2300"/>
            </a:lvl1pPr>
          </a:lstStyle>
          <a:p>
            <a:fld id="{90FD9AD7-AC37-474F-A999-0F5AB9A0158C}" type="datetimeFigureOut">
              <a:rPr lang="en-GB" smtClean="0"/>
              <a:t>26/11/2019</a:t>
            </a:fld>
            <a:endParaRPr lang="en-GB"/>
          </a:p>
        </p:txBody>
      </p:sp>
      <p:sp>
        <p:nvSpPr>
          <p:cNvPr id="4" name="Slide Image Placeholder 3"/>
          <p:cNvSpPr>
            <a:spLocks noGrp="1" noRot="1" noChangeAspect="1"/>
          </p:cNvSpPr>
          <p:nvPr>
            <p:ph type="sldImg" idx="2"/>
          </p:nvPr>
        </p:nvSpPr>
        <p:spPr>
          <a:xfrm>
            <a:off x="-3476625" y="4668838"/>
            <a:ext cx="16808450" cy="12606337"/>
          </a:xfrm>
          <a:prstGeom prst="rect">
            <a:avLst/>
          </a:prstGeom>
          <a:noFill/>
          <a:ln w="12700">
            <a:solidFill>
              <a:prstClr val="black"/>
            </a:solidFill>
          </a:ln>
        </p:spPr>
        <p:txBody>
          <a:bodyPr vert="horz" lIns="178299" tIns="89149" rIns="178299" bIns="89149" rtlCol="0" anchor="ctr"/>
          <a:lstStyle/>
          <a:p>
            <a:endParaRPr lang="en-GB"/>
          </a:p>
        </p:txBody>
      </p:sp>
      <p:sp>
        <p:nvSpPr>
          <p:cNvPr id="5" name="Notes Placeholder 4"/>
          <p:cNvSpPr>
            <a:spLocks noGrp="1"/>
          </p:cNvSpPr>
          <p:nvPr>
            <p:ph type="body" sz="quarter" idx="3"/>
          </p:nvPr>
        </p:nvSpPr>
        <p:spPr>
          <a:xfrm>
            <a:off x="985523" y="17975272"/>
            <a:ext cx="7884160" cy="14707040"/>
          </a:xfrm>
          <a:prstGeom prst="rect">
            <a:avLst/>
          </a:prstGeom>
        </p:spPr>
        <p:txBody>
          <a:bodyPr vert="horz" lIns="178299" tIns="89149" rIns="178299" bIns="891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35477181"/>
            <a:ext cx="4270590" cy="1874043"/>
          </a:xfrm>
          <a:prstGeom prst="rect">
            <a:avLst/>
          </a:prstGeom>
        </p:spPr>
        <p:txBody>
          <a:bodyPr vert="horz" lIns="178299" tIns="89149" rIns="178299" bIns="89149" rtlCol="0" anchor="b"/>
          <a:lstStyle>
            <a:lvl1pPr algn="l">
              <a:defRPr sz="2300"/>
            </a:lvl1pPr>
          </a:lstStyle>
          <a:p>
            <a:endParaRPr lang="en-GB"/>
          </a:p>
        </p:txBody>
      </p:sp>
      <p:sp>
        <p:nvSpPr>
          <p:cNvPr id="7" name="Slide Number Placeholder 6"/>
          <p:cNvSpPr>
            <a:spLocks noGrp="1"/>
          </p:cNvSpPr>
          <p:nvPr>
            <p:ph type="sldNum" sz="quarter" idx="5"/>
          </p:nvPr>
        </p:nvSpPr>
        <p:spPr>
          <a:xfrm>
            <a:off x="5582331" y="35477181"/>
            <a:ext cx="4270590" cy="1874043"/>
          </a:xfrm>
          <a:prstGeom prst="rect">
            <a:avLst/>
          </a:prstGeom>
        </p:spPr>
        <p:txBody>
          <a:bodyPr vert="horz" lIns="178299" tIns="89149" rIns="178299" bIns="89149" rtlCol="0" anchor="b"/>
          <a:lstStyle>
            <a:lvl1pPr algn="r">
              <a:defRPr sz="2300"/>
            </a:lvl1pPr>
          </a:lstStyle>
          <a:p>
            <a:fld id="{6451FF77-72DB-4123-8B7F-691179C6CDD4}" type="slidenum">
              <a:rPr lang="en-GB" smtClean="0"/>
              <a:t>‹#›</a:t>
            </a:fld>
            <a:endParaRPr lang="en-GB"/>
          </a:p>
        </p:txBody>
      </p:sp>
    </p:spTree>
    <p:extLst>
      <p:ext uri="{BB962C8B-B14F-4D97-AF65-F5344CB8AC3E}">
        <p14:creationId xmlns:p14="http://schemas.microsoft.com/office/powerpoint/2010/main" val="1724934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Dartmoor’s majestic</a:t>
            </a:r>
            <a:r>
              <a:rPr lang="en-GB" baseline="0" dirty="0"/>
              <a:t> scenery, wide open spaces, habitats and wildlife, cultural heritage – all make up elements of this special, protected landscape</a:t>
            </a:r>
            <a:endParaRPr lang="en-GB" dirty="0"/>
          </a:p>
        </p:txBody>
      </p:sp>
      <p:sp>
        <p:nvSpPr>
          <p:cNvPr id="4" name="Slide Number Placeholder 3"/>
          <p:cNvSpPr>
            <a:spLocks noGrp="1"/>
          </p:cNvSpPr>
          <p:nvPr>
            <p:ph type="sldNum" sz="quarter" idx="10"/>
          </p:nvPr>
        </p:nvSpPr>
        <p:spPr/>
        <p:txBody>
          <a:bodyPr/>
          <a:lstStyle/>
          <a:p>
            <a:fld id="{14EA3565-EC6B-4C64-9CF9-0D2C8EA0AE3F}"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150848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All of the various users of Dartmoor – farmers, military, recreational,</a:t>
            </a:r>
            <a:r>
              <a:rPr lang="en-GB" baseline="0" dirty="0"/>
              <a:t> forestry, water supply, mineral extraction – have an impact on the fabric of the moor. </a:t>
            </a:r>
          </a:p>
          <a:p>
            <a:endParaRPr lang="en-GB" baseline="0" dirty="0"/>
          </a:p>
          <a:p>
            <a:r>
              <a:rPr lang="en-GB" baseline="0" dirty="0"/>
              <a:t>The National Park Authority works with these stakeholders to minimise damage and maximise conservation benefit and access – and this sometimes involves undertaking specific work ourselves…</a:t>
            </a:r>
            <a:endParaRPr lang="en-GB" dirty="0"/>
          </a:p>
        </p:txBody>
      </p:sp>
      <p:sp>
        <p:nvSpPr>
          <p:cNvPr id="4" name="Slide Number Placeholder 3"/>
          <p:cNvSpPr>
            <a:spLocks noGrp="1"/>
          </p:cNvSpPr>
          <p:nvPr>
            <p:ph type="sldNum" sz="quarter" idx="10"/>
          </p:nvPr>
        </p:nvSpPr>
        <p:spPr/>
        <p:txBody>
          <a:bodyPr/>
          <a:lstStyle/>
          <a:p>
            <a:fld id="{14EA3565-EC6B-4C64-9CF9-0D2C8EA0AE3F}" type="slidenum">
              <a:rPr lang="en-GB" smtClean="0">
                <a:solidFill>
                  <a:prstClr val="black"/>
                </a:solidFill>
              </a:rPr>
              <a:pPr/>
              <a:t>3</a:t>
            </a:fld>
            <a:endParaRPr lang="en-GB" dirty="0">
              <a:solidFill>
                <a:prstClr val="black"/>
              </a:solidFill>
            </a:endParaRPr>
          </a:p>
        </p:txBody>
      </p:sp>
    </p:spTree>
    <p:extLst>
      <p:ext uri="{BB962C8B-B14F-4D97-AF65-F5344CB8AC3E}">
        <p14:creationId xmlns:p14="http://schemas.microsoft.com/office/powerpoint/2010/main" val="253108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2017 the scheme raised £60,000 which was split three ways – Junior Ranger Scheme, Invasive non – native plant control and erosion repair  </a:t>
            </a:r>
            <a:endParaRPr lang="en-GB" dirty="0"/>
          </a:p>
        </p:txBody>
      </p:sp>
      <p:sp>
        <p:nvSpPr>
          <p:cNvPr id="4" name="Slide Number Placeholder 3"/>
          <p:cNvSpPr>
            <a:spLocks noGrp="1"/>
          </p:cNvSpPr>
          <p:nvPr>
            <p:ph type="sldNum" sz="quarter" idx="10"/>
          </p:nvPr>
        </p:nvSpPr>
        <p:spPr/>
        <p:txBody>
          <a:bodyPr/>
          <a:lstStyle/>
          <a:p>
            <a:fld id="{14EA3565-EC6B-4C64-9CF9-0D2C8EA0AE3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370681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4EA3565-EC6B-4C64-9CF9-0D2C8EA0AE3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54192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Dartmoor’s majestic</a:t>
            </a:r>
            <a:r>
              <a:rPr lang="en-GB" baseline="0" dirty="0"/>
              <a:t> scenery, wide open spaces, habitats and wildlife, cultural heritage – all make up elements of this special, protected landscape</a:t>
            </a:r>
            <a:endParaRPr lang="en-GB" dirty="0"/>
          </a:p>
        </p:txBody>
      </p:sp>
      <p:sp>
        <p:nvSpPr>
          <p:cNvPr id="4" name="Slide Number Placeholder 3"/>
          <p:cNvSpPr>
            <a:spLocks noGrp="1"/>
          </p:cNvSpPr>
          <p:nvPr>
            <p:ph type="sldNum" sz="quarter" idx="10"/>
          </p:nvPr>
        </p:nvSpPr>
        <p:spPr/>
        <p:txBody>
          <a:bodyPr/>
          <a:lstStyle/>
          <a:p>
            <a:fld id="{14EA3565-EC6B-4C64-9CF9-0D2C8EA0AE3F}"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103335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yle 1">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11561" y="3573016"/>
            <a:ext cx="7704856" cy="1512168"/>
          </a:xfrm>
          <a:prstGeom prst="rect">
            <a:avLst/>
          </a:prstGeom>
        </p:spPr>
        <p:txBody>
          <a:bodyPr/>
          <a:lstStyle>
            <a:lvl1pPr algn="ctr">
              <a:spcBef>
                <a:spcPts val="0"/>
              </a:spcBef>
              <a:buNone/>
              <a:defRPr sz="4000" b="1" baseline="0">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title</a:t>
            </a:r>
          </a:p>
        </p:txBody>
      </p:sp>
      <p:sp>
        <p:nvSpPr>
          <p:cNvPr id="8" name="Content Placeholder 6"/>
          <p:cNvSpPr>
            <a:spLocks noGrp="1"/>
          </p:cNvSpPr>
          <p:nvPr>
            <p:ph sz="quarter" idx="14" hasCustomPrompt="1"/>
          </p:nvPr>
        </p:nvSpPr>
        <p:spPr>
          <a:xfrm>
            <a:off x="611560" y="4797152"/>
            <a:ext cx="7705353" cy="576064"/>
          </a:xfrm>
          <a:prstGeom prst="rect">
            <a:avLst/>
          </a:prstGeom>
        </p:spPr>
        <p:txBody>
          <a:bodyPr/>
          <a:lstStyle>
            <a:lvl1pPr algn="ctr">
              <a:spcBef>
                <a:spcPts val="0"/>
              </a:spcBef>
              <a:buNone/>
              <a:defRPr sz="2800" b="0" baseline="0">
                <a:solidFill>
                  <a:schemeClr val="tx1">
                    <a:lumMod val="50000"/>
                    <a:lumOff val="50000"/>
                  </a:schemeClr>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presenter’s name </a:t>
            </a:r>
          </a:p>
        </p:txBody>
      </p:sp>
      <p:sp>
        <p:nvSpPr>
          <p:cNvPr id="9" name="Content Placeholder 6"/>
          <p:cNvSpPr>
            <a:spLocks noGrp="1"/>
          </p:cNvSpPr>
          <p:nvPr>
            <p:ph sz="quarter" idx="15" hasCustomPrompt="1"/>
          </p:nvPr>
        </p:nvSpPr>
        <p:spPr>
          <a:xfrm>
            <a:off x="611560" y="5373216"/>
            <a:ext cx="7705353" cy="576064"/>
          </a:xfrm>
          <a:prstGeom prst="rect">
            <a:avLst/>
          </a:prstGeom>
        </p:spPr>
        <p:txBody>
          <a:bodyPr/>
          <a:lstStyle>
            <a:lvl1pPr algn="ctr">
              <a:spcBef>
                <a:spcPts val="0"/>
              </a:spcBef>
              <a:buNone/>
              <a:defRPr sz="1600" b="0" baseline="0">
                <a:solidFill>
                  <a:schemeClr val="tx1"/>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date (</a:t>
            </a:r>
            <a:r>
              <a:rPr lang="en-US" err="1"/>
              <a:t>eg</a:t>
            </a:r>
            <a:r>
              <a:rPr lang="en-US"/>
              <a:t> 10 July 2011)</a:t>
            </a:r>
          </a:p>
        </p:txBody>
      </p:sp>
      <p:pic>
        <p:nvPicPr>
          <p:cNvPr id="6" name="Picture 5" descr="Intro slide set-slide6.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42634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943600"/>
            <a:ext cx="7620000" cy="4572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2743200" y="381000"/>
            <a:ext cx="6172200" cy="5181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7239000" y="6400800"/>
            <a:ext cx="1905000" cy="457200"/>
          </a:xfrm>
          <a:prstGeom prst="rect">
            <a:avLst/>
          </a:prstGeom>
          <a:ln/>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4924683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1600" y="5943600"/>
            <a:ext cx="7620000" cy="457200"/>
          </a:xfrm>
          <a:prstGeom prst="rect">
            <a:avLst/>
          </a:prstGeom>
        </p:spPr>
        <p:txBody>
          <a:bodyPr/>
          <a:lstStyle/>
          <a:p>
            <a:r>
              <a:rPr lang="en-US"/>
              <a:t>Click to edit Master title style</a:t>
            </a:r>
            <a:endParaRPr lang="en-GB"/>
          </a:p>
        </p:txBody>
      </p:sp>
      <p:sp>
        <p:nvSpPr>
          <p:cNvPr id="3" name="Content Placeholder 2"/>
          <p:cNvSpPr>
            <a:spLocks noGrp="1"/>
          </p:cNvSpPr>
          <p:nvPr>
            <p:ph sz="quarter" idx="1"/>
          </p:nvPr>
        </p:nvSpPr>
        <p:spPr>
          <a:xfrm>
            <a:off x="2743200" y="381000"/>
            <a:ext cx="3009900" cy="2514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905500" y="381000"/>
            <a:ext cx="3009900" cy="2514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2743200" y="3048000"/>
            <a:ext cx="3009900" cy="2514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905500" y="3048000"/>
            <a:ext cx="3009900" cy="2514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xfrm>
            <a:off x="7239000" y="6400800"/>
            <a:ext cx="1905000" cy="457200"/>
          </a:xfrm>
          <a:prstGeom prst="rect">
            <a:avLst/>
          </a:prstGeom>
          <a:ln/>
        </p:spPr>
        <p:txBody>
          <a:bodyPr/>
          <a:lstStyle>
            <a:lvl1pPr>
              <a:defRPr/>
            </a:lvl1pPr>
          </a:lstStyle>
          <a:p>
            <a:pPr>
              <a:defRPr/>
            </a:pPr>
            <a:endParaRPr lang="en-US">
              <a:solidFill>
                <a:prstClr val="black"/>
              </a:solidFill>
            </a:endParaRPr>
          </a:p>
        </p:txBody>
      </p:sp>
    </p:spTree>
    <p:extLst>
      <p:ext uri="{BB962C8B-B14F-4D97-AF65-F5344CB8AC3E}">
        <p14:creationId xmlns:p14="http://schemas.microsoft.com/office/powerpoint/2010/main" val="22754806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tyle 2">
    <p:spTree>
      <p:nvGrpSpPr>
        <p:cNvPr id="1" name=""/>
        <p:cNvGrpSpPr/>
        <p:nvPr/>
      </p:nvGrpSpPr>
      <p:grpSpPr>
        <a:xfrm>
          <a:off x="0" y="0"/>
          <a:ext cx="0" cy="0"/>
          <a:chOff x="0" y="0"/>
          <a:chExt cx="0" cy="0"/>
        </a:xfrm>
      </p:grpSpPr>
      <p:pic>
        <p:nvPicPr>
          <p:cNvPr id="9" name="Picture 8" descr="Intro slide set-slide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descr="Intro slide set-slide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Content Placeholder 6"/>
          <p:cNvSpPr>
            <a:spLocks noGrp="1"/>
          </p:cNvSpPr>
          <p:nvPr>
            <p:ph sz="quarter" idx="13" hasCustomPrompt="1"/>
          </p:nvPr>
        </p:nvSpPr>
        <p:spPr>
          <a:xfrm>
            <a:off x="611561" y="3573016"/>
            <a:ext cx="7704856" cy="1512168"/>
          </a:xfrm>
          <a:prstGeom prst="rect">
            <a:avLst/>
          </a:prstGeom>
        </p:spPr>
        <p:txBody>
          <a:bodyPr/>
          <a:lstStyle>
            <a:lvl1pPr algn="ctr">
              <a:spcBef>
                <a:spcPts val="0"/>
              </a:spcBef>
              <a:buNone/>
              <a:defRPr sz="4000" b="1" baseline="0">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title</a:t>
            </a:r>
          </a:p>
        </p:txBody>
      </p:sp>
      <p:sp>
        <p:nvSpPr>
          <p:cNvPr id="7" name="Content Placeholder 6"/>
          <p:cNvSpPr>
            <a:spLocks noGrp="1"/>
          </p:cNvSpPr>
          <p:nvPr>
            <p:ph sz="quarter" idx="14" hasCustomPrompt="1"/>
          </p:nvPr>
        </p:nvSpPr>
        <p:spPr>
          <a:xfrm>
            <a:off x="611560" y="4797152"/>
            <a:ext cx="7705353" cy="576064"/>
          </a:xfrm>
          <a:prstGeom prst="rect">
            <a:avLst/>
          </a:prstGeom>
        </p:spPr>
        <p:txBody>
          <a:bodyPr/>
          <a:lstStyle>
            <a:lvl1pPr algn="ctr">
              <a:spcBef>
                <a:spcPts val="0"/>
              </a:spcBef>
              <a:buNone/>
              <a:defRPr sz="2800" b="0" baseline="0">
                <a:solidFill>
                  <a:schemeClr val="tx1">
                    <a:lumMod val="75000"/>
                    <a:lumOff val="25000"/>
                  </a:schemeClr>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presenter’s name </a:t>
            </a:r>
          </a:p>
        </p:txBody>
      </p:sp>
      <p:sp>
        <p:nvSpPr>
          <p:cNvPr id="11" name="Content Placeholder 6"/>
          <p:cNvSpPr>
            <a:spLocks noGrp="1"/>
          </p:cNvSpPr>
          <p:nvPr>
            <p:ph sz="quarter" idx="15" hasCustomPrompt="1"/>
          </p:nvPr>
        </p:nvSpPr>
        <p:spPr>
          <a:xfrm>
            <a:off x="611560" y="5373216"/>
            <a:ext cx="7705353" cy="576064"/>
          </a:xfrm>
          <a:prstGeom prst="rect">
            <a:avLst/>
          </a:prstGeom>
        </p:spPr>
        <p:txBody>
          <a:bodyPr/>
          <a:lstStyle>
            <a:lvl1pPr algn="ctr">
              <a:spcBef>
                <a:spcPts val="0"/>
              </a:spcBef>
              <a:buNone/>
              <a:defRPr sz="1600" b="0" baseline="0">
                <a:solidFill>
                  <a:schemeClr val="tx1"/>
                </a:solidFill>
                <a:latin typeface="Arial" pitchFamily="34" charset="0"/>
                <a:cs typeface="Arial" pitchFamily="34" charset="0"/>
              </a:defRPr>
            </a:lvl1pPr>
            <a:lvl2pPr algn="ctr">
              <a:defRPr sz="4000" b="1">
                <a:latin typeface="Arial" pitchFamily="34" charset="0"/>
                <a:cs typeface="Arial" pitchFamily="34" charset="0"/>
              </a:defRPr>
            </a:lvl2pPr>
            <a:lvl3pPr algn="ctr">
              <a:defRPr sz="4000" b="1">
                <a:latin typeface="Arial" pitchFamily="34" charset="0"/>
                <a:cs typeface="Arial" pitchFamily="34" charset="0"/>
              </a:defRPr>
            </a:lvl3pPr>
            <a:lvl4pPr algn="ctr">
              <a:defRPr sz="4000" b="1">
                <a:latin typeface="Arial" pitchFamily="34" charset="0"/>
                <a:cs typeface="Arial" pitchFamily="34" charset="0"/>
              </a:defRPr>
            </a:lvl4pPr>
            <a:lvl5pPr algn="ctr">
              <a:defRPr sz="4000" b="1">
                <a:latin typeface="Arial" pitchFamily="34" charset="0"/>
                <a:cs typeface="Arial" pitchFamily="34" charset="0"/>
              </a:defRPr>
            </a:lvl5pPr>
          </a:lstStyle>
          <a:p>
            <a:pPr lvl="0"/>
            <a:r>
              <a:rPr lang="en-US"/>
              <a:t>Click to edit date (</a:t>
            </a:r>
            <a:r>
              <a:rPr lang="en-US" err="1"/>
              <a:t>eg</a:t>
            </a:r>
            <a:r>
              <a:rPr lang="en-US"/>
              <a:t> 10 July 2011)</a:t>
            </a:r>
          </a:p>
        </p:txBody>
      </p:sp>
    </p:spTree>
    <p:extLst>
      <p:ext uri="{BB962C8B-B14F-4D97-AF65-F5344CB8AC3E}">
        <p14:creationId xmlns:p14="http://schemas.microsoft.com/office/powerpoint/2010/main" val="309866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style 1">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
        <p:nvSpPr>
          <p:cNvPr id="7" name="Content Placeholder 6"/>
          <p:cNvSpPr>
            <a:spLocks noGrp="1"/>
          </p:cNvSpPr>
          <p:nvPr>
            <p:ph sz="quarter" idx="12" hasCustomPrompt="1"/>
          </p:nvPr>
        </p:nvSpPr>
        <p:spPr>
          <a:xfrm>
            <a:off x="468313" y="1844825"/>
            <a:ext cx="8496300" cy="4536926"/>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text</a:t>
            </a:r>
          </a:p>
          <a:p>
            <a:pPr lvl="0"/>
            <a:endParaRPr lang="en-US"/>
          </a:p>
          <a:p>
            <a:pPr lvl="0"/>
            <a:endParaRPr lang="en-US"/>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972458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style 2">
    <p:spTree>
      <p:nvGrpSpPr>
        <p:cNvPr id="1" name=""/>
        <p:cNvGrpSpPr/>
        <p:nvPr/>
      </p:nvGrpSpPr>
      <p:grpSpPr>
        <a:xfrm>
          <a:off x="0" y="0"/>
          <a:ext cx="0" cy="0"/>
          <a:chOff x="0" y="0"/>
          <a:chExt cx="0" cy="0"/>
        </a:xfrm>
      </p:grpSpPr>
      <p:sp>
        <p:nvSpPr>
          <p:cNvPr id="6"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
        <p:nvSpPr>
          <p:cNvPr id="7" name="Content Placeholder 6"/>
          <p:cNvSpPr>
            <a:spLocks noGrp="1"/>
          </p:cNvSpPr>
          <p:nvPr>
            <p:ph sz="quarter" idx="12" hasCustomPrompt="1"/>
          </p:nvPr>
        </p:nvSpPr>
        <p:spPr>
          <a:xfrm>
            <a:off x="468313" y="1844824"/>
            <a:ext cx="3887663"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text</a:t>
            </a:r>
          </a:p>
          <a:p>
            <a:pPr lvl="0"/>
            <a:endParaRPr lang="en-US"/>
          </a:p>
          <a:p>
            <a:pPr lvl="0"/>
            <a:endParaRPr lang="en-US"/>
          </a:p>
          <a:p>
            <a:pPr lvl="0"/>
            <a:endParaRPr lang="en-US"/>
          </a:p>
          <a:p>
            <a:pPr lvl="0"/>
            <a:endParaRPr lang="en-US"/>
          </a:p>
          <a:p>
            <a:pPr lvl="0"/>
            <a:endParaRPr lang="en-US"/>
          </a:p>
          <a:p>
            <a:pPr lvl="0"/>
            <a:endParaRPr lang="en-US"/>
          </a:p>
          <a:p>
            <a:pPr lvl="0"/>
            <a:endParaRPr lang="en-US"/>
          </a:p>
        </p:txBody>
      </p:sp>
      <p:sp>
        <p:nvSpPr>
          <p:cNvPr id="10" name="Content Placeholder 6"/>
          <p:cNvSpPr>
            <a:spLocks noGrp="1"/>
          </p:cNvSpPr>
          <p:nvPr>
            <p:ph sz="quarter" idx="13" hasCustomPrompt="1"/>
          </p:nvPr>
        </p:nvSpPr>
        <p:spPr>
          <a:xfrm>
            <a:off x="4644777" y="1844824"/>
            <a:ext cx="4031679" cy="4536927"/>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text</a:t>
            </a:r>
            <a:endParaRPr lang="en-GB"/>
          </a:p>
        </p:txBody>
      </p:sp>
    </p:spTree>
    <p:extLst>
      <p:ext uri="{BB962C8B-B14F-4D97-AF65-F5344CB8AC3E}">
        <p14:creationId xmlns:p14="http://schemas.microsoft.com/office/powerpoint/2010/main" val="618441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slide style 1">
    <p:spTree>
      <p:nvGrpSpPr>
        <p:cNvPr id="1" name=""/>
        <p:cNvGrpSpPr/>
        <p:nvPr/>
      </p:nvGrpSpPr>
      <p:grpSpPr>
        <a:xfrm>
          <a:off x="0" y="0"/>
          <a:ext cx="0" cy="0"/>
          <a:chOff x="0" y="0"/>
          <a:chExt cx="0" cy="0"/>
        </a:xfrm>
      </p:grpSpPr>
      <p:sp>
        <p:nvSpPr>
          <p:cNvPr id="3" name="Picture Placeholder 1"/>
          <p:cNvSpPr>
            <a:spLocks noGrp="1"/>
          </p:cNvSpPr>
          <p:nvPr userDrawn="1"/>
        </p:nvSpPr>
        <p:spPr>
          <a:xfrm>
            <a:off x="0" y="202332"/>
            <a:ext cx="9144000" cy="6453336"/>
          </a:xfrm>
          <a:prstGeom prst="rect">
            <a:avLst/>
          </a:prstGeom>
        </p:spPr>
      </p:sp>
      <p:sp>
        <p:nvSpPr>
          <p:cNvPr id="4" name="Text Placeholder 2"/>
          <p:cNvSpPr>
            <a:spLocks noGrp="1"/>
          </p:cNvSpPr>
          <p:nvPr userDrawn="1"/>
        </p:nvSpPr>
        <p:spPr>
          <a:xfrm>
            <a:off x="395288" y="6295628"/>
            <a:ext cx="8281168" cy="288032"/>
          </a:xfrm>
          <a:prstGeom prst="rect">
            <a:avLst/>
          </a:prstGeom>
        </p:spPr>
        <p:txBody>
          <a:bodyPr/>
          <a:lstStyle>
            <a:lvl1pPr marL="342900" indent="-342900" algn="r" defTabSz="914400" rtl="0" eaLnBrk="1" latinLnBrk="0" hangingPunct="1">
              <a:spcBef>
                <a:spcPct val="20000"/>
              </a:spcBef>
              <a:buFont typeface="Arial" pitchFamily="34" charset="0"/>
              <a:buNone/>
              <a:defRPr sz="9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a:p>
        </p:txBody>
      </p:sp>
      <p:sp>
        <p:nvSpPr>
          <p:cNvPr id="14" name="Picture Placeholder 13"/>
          <p:cNvSpPr>
            <a:spLocks noGrp="1"/>
          </p:cNvSpPr>
          <p:nvPr>
            <p:ph type="pic" sz="quarter" idx="12"/>
          </p:nvPr>
        </p:nvSpPr>
        <p:spPr>
          <a:xfrm>
            <a:off x="0" y="980728"/>
            <a:ext cx="9144000" cy="5472608"/>
          </a:xfrm>
          <a:prstGeom prst="rect">
            <a:avLst/>
          </a:prstGeom>
        </p:spPr>
        <p:txBody>
          <a:bodyPr/>
          <a:lstStyle>
            <a:lvl1pPr>
              <a:defRPr/>
            </a:lvl1pPr>
          </a:lstStyle>
          <a:p>
            <a:r>
              <a:rPr lang="en-GB"/>
              <a:t>Drag picture to placeholder or click icon to add</a:t>
            </a:r>
          </a:p>
        </p:txBody>
      </p:sp>
      <p:pic>
        <p:nvPicPr>
          <p:cNvPr id="8" name="Picture 7" descr="Bottom banner.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411516"/>
            <a:ext cx="9144000" cy="446484"/>
          </a:xfrm>
          <a:prstGeom prst="rect">
            <a:avLst/>
          </a:prstGeom>
        </p:spPr>
      </p:pic>
      <p:pic>
        <p:nvPicPr>
          <p:cNvPr id="9" name="Picture 8" descr="2 Top banner.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1009055"/>
          </a:xfrm>
          <a:prstGeom prst="rect">
            <a:avLst/>
          </a:prstGeom>
        </p:spPr>
      </p:pic>
      <p:sp>
        <p:nvSpPr>
          <p:cNvPr id="10" name="Content Placeholder 4"/>
          <p:cNvSpPr>
            <a:spLocks noGrp="1"/>
          </p:cNvSpPr>
          <p:nvPr>
            <p:ph sz="quarter" idx="11"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
        <p:nvSpPr>
          <p:cNvPr id="11" name="Text Placeholder 11"/>
          <p:cNvSpPr>
            <a:spLocks noGrp="1"/>
          </p:cNvSpPr>
          <p:nvPr>
            <p:ph type="body" sz="quarter" idx="13" hasCustomPrompt="1"/>
          </p:nvPr>
        </p:nvSpPr>
        <p:spPr>
          <a:xfrm>
            <a:off x="395288" y="6093296"/>
            <a:ext cx="8281168" cy="288032"/>
          </a:xfrm>
          <a:prstGeom prst="rect">
            <a:avLst/>
          </a:prstGeom>
        </p:spPr>
        <p:txBody>
          <a:bodyPr/>
          <a:lstStyle>
            <a:lvl1pPr algn="r">
              <a:buNone/>
              <a:defRPr sz="900">
                <a:latin typeface="Arial" pitchFamily="34" charset="0"/>
                <a:cs typeface="Arial" pitchFamily="34" charset="0"/>
              </a:defRPr>
            </a:lvl1pPr>
          </a:lstStyle>
          <a:p>
            <a:pPr lvl="0"/>
            <a:r>
              <a:rPr lang="en-US"/>
              <a:t>Click to edit caption </a:t>
            </a:r>
            <a:r>
              <a:rPr lang="en-GB" sz="900" kern="1200">
                <a:solidFill>
                  <a:schemeClr val="tx1"/>
                </a:solidFill>
                <a:latin typeface="Arial" pitchFamily="34" charset="0"/>
                <a:ea typeface="+mn-ea"/>
                <a:cs typeface="Arial" pitchFamily="34" charset="0"/>
              </a:rPr>
              <a:t>©</a:t>
            </a:r>
            <a:r>
              <a:rPr lang="en-GB" sz="900" kern="1200" baseline="0">
                <a:solidFill>
                  <a:schemeClr val="tx1"/>
                </a:solidFill>
                <a:latin typeface="Arial" pitchFamily="34" charset="0"/>
                <a:ea typeface="+mn-ea"/>
                <a:cs typeface="Arial" pitchFamily="34" charset="0"/>
              </a:rPr>
              <a:t>  </a:t>
            </a:r>
            <a:r>
              <a:rPr lang="en-US"/>
              <a:t>DNPA </a:t>
            </a:r>
            <a:endParaRPr lang="en-GB"/>
          </a:p>
        </p:txBody>
      </p:sp>
    </p:spTree>
    <p:extLst>
      <p:ext uri="{BB962C8B-B14F-4D97-AF65-F5344CB8AC3E}">
        <p14:creationId xmlns:p14="http://schemas.microsoft.com/office/powerpoint/2010/main" val="407058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style 2">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a:t>Click to edit caption </a:t>
            </a:r>
            <a:r>
              <a:rPr lang="en-GB" sz="900" kern="1200">
                <a:solidFill>
                  <a:schemeClr val="tx1"/>
                </a:solidFill>
                <a:latin typeface="Arial" pitchFamily="34" charset="0"/>
                <a:ea typeface="+mn-ea"/>
                <a:cs typeface="Arial" pitchFamily="34" charset="0"/>
              </a:rPr>
              <a:t>©</a:t>
            </a:r>
            <a:r>
              <a:rPr lang="en-GB" sz="900" kern="1200" baseline="0">
                <a:solidFill>
                  <a:schemeClr val="tx1"/>
                </a:solidFill>
                <a:latin typeface="Arial" pitchFamily="34" charset="0"/>
                <a:ea typeface="+mn-ea"/>
                <a:cs typeface="Arial" pitchFamily="34" charset="0"/>
              </a:rPr>
              <a:t>  </a:t>
            </a:r>
            <a:r>
              <a:rPr lang="en-US"/>
              <a:t>DNPA </a:t>
            </a:r>
            <a:endParaRPr lang="en-GB"/>
          </a:p>
        </p:txBody>
      </p:sp>
      <p:sp>
        <p:nvSpPr>
          <p:cNvPr id="13" name="Picture Placeholder 8"/>
          <p:cNvSpPr>
            <a:spLocks noGrp="1"/>
          </p:cNvSpPr>
          <p:nvPr>
            <p:ph type="pic" sz="quarter" idx="12" hasCustomPrompt="1"/>
          </p:nvPr>
        </p:nvSpPr>
        <p:spPr>
          <a:xfrm>
            <a:off x="467544" y="1196752"/>
            <a:ext cx="5328592" cy="4248472"/>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14" name="Picture Placeholder 8"/>
          <p:cNvSpPr>
            <a:spLocks noGrp="1"/>
          </p:cNvSpPr>
          <p:nvPr>
            <p:ph type="pic" sz="quarter" idx="13" hasCustomPrompt="1"/>
          </p:nvPr>
        </p:nvSpPr>
        <p:spPr>
          <a:xfrm>
            <a:off x="6228184" y="1196752"/>
            <a:ext cx="2467640"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16" name="Picture Placeholder 8"/>
          <p:cNvSpPr>
            <a:spLocks noGrp="1"/>
          </p:cNvSpPr>
          <p:nvPr>
            <p:ph type="pic" sz="quarter" idx="14" hasCustomPrompt="1"/>
          </p:nvPr>
        </p:nvSpPr>
        <p:spPr>
          <a:xfrm>
            <a:off x="6228184" y="3477781"/>
            <a:ext cx="2467640" cy="1967443"/>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8" name="Content Placeholder 4"/>
          <p:cNvSpPr>
            <a:spLocks noGrp="1"/>
          </p:cNvSpPr>
          <p:nvPr>
            <p:ph sz="quarter" idx="15"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Tree>
    <p:extLst>
      <p:ext uri="{BB962C8B-B14F-4D97-AF65-F5344CB8AC3E}">
        <p14:creationId xmlns:p14="http://schemas.microsoft.com/office/powerpoint/2010/main" val="633165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style 3">
    <p:spTree>
      <p:nvGrpSpPr>
        <p:cNvPr id="1" name=""/>
        <p:cNvGrpSpPr/>
        <p:nvPr/>
      </p:nvGrpSpPr>
      <p:grpSpPr>
        <a:xfrm>
          <a:off x="0" y="0"/>
          <a:ext cx="0" cy="0"/>
          <a:chOff x="0" y="0"/>
          <a:chExt cx="0" cy="0"/>
        </a:xfrm>
      </p:grpSpPr>
      <p:sp>
        <p:nvSpPr>
          <p:cNvPr id="6"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a:t>Click to edit caption </a:t>
            </a:r>
            <a:r>
              <a:rPr lang="en-GB" sz="900" kern="1200">
                <a:solidFill>
                  <a:schemeClr val="tx1"/>
                </a:solidFill>
                <a:latin typeface="Arial" pitchFamily="34" charset="0"/>
                <a:ea typeface="+mn-ea"/>
                <a:cs typeface="Arial" pitchFamily="34" charset="0"/>
              </a:rPr>
              <a:t>©</a:t>
            </a:r>
            <a:r>
              <a:rPr lang="en-GB" sz="900" kern="1200" baseline="0">
                <a:solidFill>
                  <a:schemeClr val="tx1"/>
                </a:solidFill>
                <a:latin typeface="Arial" pitchFamily="34" charset="0"/>
                <a:ea typeface="+mn-ea"/>
                <a:cs typeface="Arial" pitchFamily="34" charset="0"/>
              </a:rPr>
              <a:t>  </a:t>
            </a:r>
            <a:r>
              <a:rPr lang="en-US"/>
              <a:t>DNPA </a:t>
            </a:r>
            <a:endParaRPr lang="en-GB"/>
          </a:p>
        </p:txBody>
      </p:sp>
      <p:sp>
        <p:nvSpPr>
          <p:cNvPr id="10" name="Picture Placeholder 8"/>
          <p:cNvSpPr>
            <a:spLocks noGrp="1"/>
          </p:cNvSpPr>
          <p:nvPr>
            <p:ph type="pic" sz="quarter" idx="12" hasCustomPrompt="1"/>
          </p:nvPr>
        </p:nvSpPr>
        <p:spPr>
          <a:xfrm>
            <a:off x="467544" y="1196752"/>
            <a:ext cx="3888432" cy="4718118"/>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9" name="Content Placeholder 6"/>
          <p:cNvSpPr>
            <a:spLocks noGrp="1"/>
          </p:cNvSpPr>
          <p:nvPr>
            <p:ph sz="quarter" idx="14" hasCustomPrompt="1"/>
          </p:nvPr>
        </p:nvSpPr>
        <p:spPr>
          <a:xfrm>
            <a:off x="4644777" y="2314470"/>
            <a:ext cx="4103687" cy="4032871"/>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text</a:t>
            </a:r>
          </a:p>
          <a:p>
            <a:pPr lvl="0"/>
            <a:endParaRPr lang="en-US"/>
          </a:p>
          <a:p>
            <a:pPr lvl="0"/>
            <a:endParaRPr lang="en-US"/>
          </a:p>
          <a:p>
            <a:pPr lvl="0"/>
            <a:endParaRPr lang="en-US"/>
          </a:p>
          <a:p>
            <a:pPr lvl="0"/>
            <a:endParaRPr lang="en-US"/>
          </a:p>
          <a:p>
            <a:pPr lvl="0"/>
            <a:endParaRPr lang="en-GB"/>
          </a:p>
        </p:txBody>
      </p:sp>
      <p:sp>
        <p:nvSpPr>
          <p:cNvPr id="8" name="Content Placeholder 4"/>
          <p:cNvSpPr>
            <a:spLocks noGrp="1"/>
          </p:cNvSpPr>
          <p:nvPr>
            <p:ph sz="quarter" idx="15"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Tree>
    <p:extLst>
      <p:ext uri="{BB962C8B-B14F-4D97-AF65-F5344CB8AC3E}">
        <p14:creationId xmlns:p14="http://schemas.microsoft.com/office/powerpoint/2010/main" val="1845306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slide style 4">
    <p:spTree>
      <p:nvGrpSpPr>
        <p:cNvPr id="1" name=""/>
        <p:cNvGrpSpPr/>
        <p:nvPr/>
      </p:nvGrpSpPr>
      <p:grpSpPr>
        <a:xfrm>
          <a:off x="0" y="0"/>
          <a:ext cx="0" cy="0"/>
          <a:chOff x="0" y="0"/>
          <a:chExt cx="0" cy="0"/>
        </a:xfrm>
      </p:grpSpPr>
      <p:sp>
        <p:nvSpPr>
          <p:cNvPr id="8" name="Text Placeholder 11"/>
          <p:cNvSpPr>
            <a:spLocks noGrp="1"/>
          </p:cNvSpPr>
          <p:nvPr>
            <p:ph type="body" sz="quarter" idx="11" hasCustomPrompt="1"/>
          </p:nvPr>
        </p:nvSpPr>
        <p:spPr>
          <a:xfrm>
            <a:off x="395288" y="6093296"/>
            <a:ext cx="8281168" cy="288032"/>
          </a:xfrm>
          <a:prstGeom prst="rect">
            <a:avLst/>
          </a:prstGeom>
        </p:spPr>
        <p:txBody>
          <a:bodyPr/>
          <a:lstStyle>
            <a:lvl1pPr>
              <a:buNone/>
              <a:defRPr sz="900">
                <a:latin typeface="Arial" pitchFamily="34" charset="0"/>
                <a:cs typeface="Arial" pitchFamily="34" charset="0"/>
              </a:defRPr>
            </a:lvl1pPr>
          </a:lstStyle>
          <a:p>
            <a:pPr lvl="0"/>
            <a:r>
              <a:rPr lang="en-US"/>
              <a:t>Click to edit captions </a:t>
            </a:r>
            <a:r>
              <a:rPr lang="en-GB" sz="900" kern="1200">
                <a:solidFill>
                  <a:schemeClr val="tx1"/>
                </a:solidFill>
                <a:latin typeface="Arial" pitchFamily="34" charset="0"/>
                <a:ea typeface="+mn-ea"/>
                <a:cs typeface="Arial" pitchFamily="34" charset="0"/>
              </a:rPr>
              <a:t>©</a:t>
            </a:r>
            <a:r>
              <a:rPr lang="en-GB" sz="900" kern="1200" baseline="0">
                <a:solidFill>
                  <a:schemeClr val="tx1"/>
                </a:solidFill>
                <a:latin typeface="Arial" pitchFamily="34" charset="0"/>
                <a:ea typeface="+mn-ea"/>
                <a:cs typeface="Arial" pitchFamily="34" charset="0"/>
              </a:rPr>
              <a:t>  </a:t>
            </a:r>
            <a:r>
              <a:rPr lang="en-US"/>
              <a:t>DNPA </a:t>
            </a:r>
            <a:endParaRPr lang="en-GB"/>
          </a:p>
        </p:txBody>
      </p:sp>
      <p:sp>
        <p:nvSpPr>
          <p:cNvPr id="9" name="Picture Placeholder 8"/>
          <p:cNvSpPr>
            <a:spLocks noGrp="1"/>
          </p:cNvSpPr>
          <p:nvPr>
            <p:ph type="pic" sz="quarter" idx="12" hasCustomPrompt="1"/>
          </p:nvPr>
        </p:nvSpPr>
        <p:spPr>
          <a:xfrm>
            <a:off x="467544"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10" name="Picture Placeholder 8"/>
          <p:cNvSpPr>
            <a:spLocks noGrp="1"/>
          </p:cNvSpPr>
          <p:nvPr>
            <p:ph type="pic" sz="quarter" idx="13" hasCustomPrompt="1"/>
          </p:nvPr>
        </p:nvSpPr>
        <p:spPr>
          <a:xfrm>
            <a:off x="3275856"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11" name="Picture Placeholder 8"/>
          <p:cNvSpPr>
            <a:spLocks noGrp="1"/>
          </p:cNvSpPr>
          <p:nvPr>
            <p:ph type="pic" sz="quarter" idx="14" hasCustomPrompt="1"/>
          </p:nvPr>
        </p:nvSpPr>
        <p:spPr>
          <a:xfrm>
            <a:off x="6084168" y="1196752"/>
            <a:ext cx="2520280" cy="3384376"/>
          </a:xfrm>
          <a:prstGeom prst="rect">
            <a:avLst/>
          </a:prstGeom>
          <a:effectLst>
            <a:outerShdw blurRad="50800" dist="38100" dir="2700000" algn="tl" rotWithShape="0">
              <a:prstClr val="black">
                <a:alpha val="40000"/>
              </a:prstClr>
            </a:outerShdw>
          </a:effectLst>
        </p:spPr>
        <p:txBody>
          <a:bodyPr/>
          <a:lstStyle>
            <a:lvl1pPr>
              <a:defRPr/>
            </a:lvl1pPr>
          </a:lstStyle>
          <a:p>
            <a:r>
              <a:rPr lang="en-GB"/>
              <a:t>Click icon to edit picture</a:t>
            </a:r>
          </a:p>
        </p:txBody>
      </p:sp>
      <p:sp>
        <p:nvSpPr>
          <p:cNvPr id="7" name="Content Placeholder 4"/>
          <p:cNvSpPr>
            <a:spLocks noGrp="1"/>
          </p:cNvSpPr>
          <p:nvPr>
            <p:ph sz="quarter" idx="16" hasCustomPrompt="1"/>
          </p:nvPr>
        </p:nvSpPr>
        <p:spPr>
          <a:xfrm>
            <a:off x="468313" y="44624"/>
            <a:ext cx="8496300" cy="1295400"/>
          </a:xfrm>
          <a:prstGeom prst="rect">
            <a:avLst/>
          </a:prstGeom>
        </p:spPr>
        <p:txBody>
          <a:bodyPr/>
          <a:lstStyle>
            <a:lvl1pPr>
              <a:buNone/>
              <a:defRPr sz="4400">
                <a:solidFill>
                  <a:schemeClr val="bg1"/>
                </a:solidFill>
                <a:latin typeface="Arial" pitchFamily="34" charset="0"/>
                <a:cs typeface="Arial" pitchFamily="34" charset="0"/>
              </a:defRPr>
            </a:lvl1pPr>
          </a:lstStyle>
          <a:p>
            <a:pPr lvl="0"/>
            <a:r>
              <a:rPr lang="en-US"/>
              <a:t>Click to edit title</a:t>
            </a:r>
            <a:endParaRPr lang="en-GB"/>
          </a:p>
        </p:txBody>
      </p:sp>
      <p:sp>
        <p:nvSpPr>
          <p:cNvPr id="12" name="Content Placeholder 6"/>
          <p:cNvSpPr>
            <a:spLocks noGrp="1"/>
          </p:cNvSpPr>
          <p:nvPr>
            <p:ph sz="quarter" idx="17"/>
          </p:nvPr>
        </p:nvSpPr>
        <p:spPr>
          <a:xfrm>
            <a:off x="467545" y="4725145"/>
            <a:ext cx="8136903" cy="1152128"/>
          </a:xfrm>
          <a:prstGeom prst="rect">
            <a:avLst/>
          </a:prstGeom>
        </p:spPr>
        <p:txBody>
          <a:bodyPr/>
          <a:lstStyle>
            <a:lvl1pPr>
              <a:buNone/>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2277819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tional Park Purposes">
    <p:spTree>
      <p:nvGrpSpPr>
        <p:cNvPr id="1" name=""/>
        <p:cNvGrpSpPr/>
        <p:nvPr/>
      </p:nvGrpSpPr>
      <p:grpSpPr>
        <a:xfrm>
          <a:off x="0" y="0"/>
          <a:ext cx="0" cy="0"/>
          <a:chOff x="0" y="0"/>
          <a:chExt cx="0" cy="0"/>
        </a:xfrm>
      </p:grpSpPr>
      <p:pic>
        <p:nvPicPr>
          <p:cNvPr id="6" name="Picture 5" descr="Intro slide set-slide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Content Placeholder 2"/>
          <p:cNvSpPr txBox="1">
            <a:spLocks/>
          </p:cNvSpPr>
          <p:nvPr userDrawn="1"/>
        </p:nvSpPr>
        <p:spPr>
          <a:xfrm>
            <a:off x="4709864" y="1052736"/>
            <a:ext cx="4434136" cy="5112568"/>
          </a:xfrm>
          <a:prstGeom prst="rect">
            <a:avLst/>
          </a:prstGeom>
        </p:spPr>
        <p:txBody>
          <a:bodyPr vert="horz" lIns="91440" tIns="45720" rIns="91440" bIns="45720"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latin typeface="Arial" pitchFamily="34" charset="0"/>
                <a:cs typeface="Arial" pitchFamily="34" charset="0"/>
              </a:rPr>
              <a:t>National Park Purposes</a:t>
            </a:r>
            <a:endParaRPr kumimoji="0" lang="en-US" b="0" i="0" u="none" strike="noStrike" kern="1200" cap="none" spc="0" normalizeH="0" baseline="0" noProof="0">
              <a:ln>
                <a:noFill/>
              </a:ln>
              <a:effectLst/>
              <a:uLnTx/>
              <a:uFillTx/>
              <a:latin typeface="Arial" pitchFamily="34" charset="0"/>
              <a:ea typeface="+mn-ea"/>
              <a:cs typeface="Arial" pitchFamily="34" charset="0"/>
            </a:endParaRPr>
          </a:p>
          <a:p>
            <a:r>
              <a:rPr lang="en-GB" sz="1600">
                <a:latin typeface="Arial" pitchFamily="34" charset="0"/>
                <a:cs typeface="Arial" pitchFamily="34" charset="0"/>
              </a:rPr>
              <a:t>Dartmoor National Park Authority became </a:t>
            </a:r>
          </a:p>
          <a:p>
            <a:r>
              <a:rPr lang="en-GB" sz="1600">
                <a:latin typeface="Arial" pitchFamily="34" charset="0"/>
                <a:cs typeface="Arial" pitchFamily="34" charset="0"/>
              </a:rPr>
              <a:t>an independent body within the local government structure on 1 April 1997.  </a:t>
            </a:r>
          </a:p>
          <a:p>
            <a:r>
              <a:rPr lang="en-GB" sz="1600">
                <a:latin typeface="Arial" pitchFamily="34" charset="0"/>
                <a:cs typeface="Arial" pitchFamily="34" charset="0"/>
              </a:rPr>
              <a:t>Our role is clearly defined by Parliament </a:t>
            </a:r>
          </a:p>
          <a:p>
            <a:r>
              <a:rPr lang="en-GB" sz="1600">
                <a:latin typeface="Arial" pitchFamily="34" charset="0"/>
                <a:cs typeface="Arial" pitchFamily="34" charset="0"/>
              </a:rPr>
              <a:t>in our two statutory purposes, which are to:</a:t>
            </a:r>
          </a:p>
          <a:p>
            <a:endParaRPr lang="en-US" sz="800">
              <a:latin typeface="Arial" pitchFamily="34" charset="0"/>
              <a:cs typeface="Arial" pitchFamily="34" charset="0"/>
            </a:endParaRPr>
          </a:p>
          <a:p>
            <a:pPr>
              <a:buFont typeface="Arial" pitchFamily="34" charset="0"/>
              <a:buChar char="•"/>
            </a:pPr>
            <a:r>
              <a:rPr lang="en-GB" sz="1400">
                <a:latin typeface="Arial" pitchFamily="34" charset="0"/>
                <a:cs typeface="Arial" pitchFamily="34" charset="0"/>
              </a:rPr>
              <a:t>  conserve and enhance the natural beauty, </a:t>
            </a:r>
          </a:p>
          <a:p>
            <a:r>
              <a:rPr lang="en-GB" sz="1400">
                <a:latin typeface="Arial" pitchFamily="34" charset="0"/>
                <a:cs typeface="Arial" pitchFamily="34" charset="0"/>
              </a:rPr>
              <a:t>    wildlife and cultural heritage of the National Park; </a:t>
            </a:r>
          </a:p>
          <a:p>
            <a:pPr>
              <a:buFont typeface="Arial" pitchFamily="34" charset="0"/>
              <a:buChar char="•"/>
            </a:pPr>
            <a:r>
              <a:rPr lang="en-GB" sz="1400">
                <a:latin typeface="Arial" pitchFamily="34" charset="0"/>
                <a:cs typeface="Arial" pitchFamily="34" charset="0"/>
              </a:rPr>
              <a:t>  promote opportunities for the understanding </a:t>
            </a:r>
          </a:p>
          <a:p>
            <a:r>
              <a:rPr lang="en-GB" sz="1400">
                <a:latin typeface="Arial" pitchFamily="34" charset="0"/>
                <a:cs typeface="Arial" pitchFamily="34" charset="0"/>
              </a:rPr>
              <a:t>    and enjoyment of the special qualities of the </a:t>
            </a:r>
          </a:p>
          <a:p>
            <a:r>
              <a:rPr lang="en-GB" sz="1400">
                <a:latin typeface="Arial" pitchFamily="34" charset="0"/>
                <a:cs typeface="Arial" pitchFamily="34" charset="0"/>
              </a:rPr>
              <a:t>    area by the public.</a:t>
            </a:r>
          </a:p>
          <a:p>
            <a:endParaRPr lang="en-GB" sz="800">
              <a:latin typeface="Arial" pitchFamily="34" charset="0"/>
              <a:cs typeface="Arial" pitchFamily="34" charset="0"/>
            </a:endParaRPr>
          </a:p>
          <a:p>
            <a:r>
              <a:rPr lang="en-GB" sz="1400">
                <a:latin typeface="Arial" pitchFamily="34" charset="0"/>
                <a:cs typeface="Arial" pitchFamily="34" charset="0"/>
              </a:rPr>
              <a:t>In carrying out this work, we are also required </a:t>
            </a:r>
          </a:p>
          <a:p>
            <a:r>
              <a:rPr lang="en-GB" sz="1400">
                <a:latin typeface="Arial" pitchFamily="34" charset="0"/>
                <a:cs typeface="Arial" pitchFamily="34" charset="0"/>
              </a:rPr>
              <a:t>to seek to foster the economic and social </a:t>
            </a:r>
          </a:p>
          <a:p>
            <a:r>
              <a:rPr lang="en-GB" sz="1400">
                <a:latin typeface="Arial" pitchFamily="34" charset="0"/>
                <a:cs typeface="Arial" pitchFamily="34" charset="0"/>
              </a:rPr>
              <a:t>well-being of local communities within the </a:t>
            </a:r>
          </a:p>
          <a:p>
            <a:r>
              <a:rPr lang="en-GB" sz="1400">
                <a:latin typeface="Arial" pitchFamily="34" charset="0"/>
                <a:cs typeface="Arial" pitchFamily="34" charset="0"/>
              </a:rPr>
              <a:t>National Park.</a:t>
            </a:r>
          </a:p>
          <a:p>
            <a:endParaRPr lang="en-GB" sz="1600">
              <a:latin typeface="Arial" pitchFamily="34" charset="0"/>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11985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 Top banner.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0"/>
            <a:ext cx="9144000" cy="1009055"/>
          </a:xfrm>
          <a:prstGeom prst="rect">
            <a:avLst/>
          </a:prstGeom>
        </p:spPr>
      </p:pic>
      <p:pic>
        <p:nvPicPr>
          <p:cNvPr id="7" name="Picture 6" descr="Bottom banner.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6411516"/>
            <a:ext cx="9144000" cy="446484"/>
          </a:xfrm>
          <a:prstGeom prst="rect">
            <a:avLst/>
          </a:prstGeom>
        </p:spPr>
      </p:pic>
    </p:spTree>
    <p:extLst>
      <p:ext uri="{BB962C8B-B14F-4D97-AF65-F5344CB8AC3E}">
        <p14:creationId xmlns:p14="http://schemas.microsoft.com/office/powerpoint/2010/main" val="3038878228"/>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8" r:id="rId10"/>
    <p:sldLayoutId id="21474836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3200" dirty="0">
                <a:solidFill>
                  <a:schemeClr val="tx1"/>
                </a:solidFill>
              </a:rPr>
              <a:t>Repair work</a:t>
            </a:r>
          </a:p>
        </p:txBody>
      </p:sp>
      <p:pic>
        <p:nvPicPr>
          <p:cNvPr id="4" name="Picture 2"/>
          <p:cNvPicPr>
            <a:picLocks noGrp="1" noChangeAspect="1" noChangeArrowheads="1"/>
          </p:cNvPicPr>
          <p:nvPr>
            <p:ph sz="quarter" idx="12"/>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196752"/>
            <a:ext cx="3960440"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20098" b="20098"/>
          <a:stretch>
            <a:fillRect/>
          </a:stretch>
        </p:blipFill>
        <p:spPr bwMode="auto">
          <a:xfrm>
            <a:off x="4355976" y="1196752"/>
            <a:ext cx="3816424"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095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a:xfrm>
            <a:off x="87328" y="1052735"/>
            <a:ext cx="5132744" cy="3744417"/>
          </a:xfrm>
        </p:spPr>
      </p:sp>
      <p:pic>
        <p:nvPicPr>
          <p:cNvPr id="58370" name="Picture 2" descr="P:\Rangers\RS\20181008-DNPA-RS-Ten Tors talk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5" y="1052735"/>
            <a:ext cx="5112567" cy="37444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07504" y="188640"/>
            <a:ext cx="7620000" cy="4572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dirty="0" err="1">
                <a:solidFill>
                  <a:prstClr val="black"/>
                </a:solidFill>
                <a:latin typeface="AvantGarde Bk BT"/>
              </a:rPr>
              <a:t>Swaling</a:t>
            </a:r>
            <a:r>
              <a:rPr lang="en-GB" sz="3200" dirty="0">
                <a:solidFill>
                  <a:prstClr val="black"/>
                </a:solidFill>
                <a:latin typeface="AvantGarde Bk BT"/>
              </a:rPr>
              <a:t> &amp; wild fires</a:t>
            </a:r>
          </a:p>
        </p:txBody>
      </p:sp>
      <p:sp>
        <p:nvSpPr>
          <p:cNvPr id="3" name="TextBox 2"/>
          <p:cNvSpPr txBox="1"/>
          <p:nvPr/>
        </p:nvSpPr>
        <p:spPr>
          <a:xfrm>
            <a:off x="5724128" y="1268760"/>
            <a:ext cx="3024336" cy="3139321"/>
          </a:xfrm>
          <a:prstGeom prst="rect">
            <a:avLst/>
          </a:prstGeom>
          <a:noFill/>
        </p:spPr>
        <p:txBody>
          <a:bodyPr wrap="square" rtlCol="0">
            <a:spAutoFit/>
          </a:bodyPr>
          <a:lstStyle/>
          <a:p>
            <a:r>
              <a:rPr lang="en-US" dirty="0">
                <a:solidFill>
                  <a:prstClr val="black"/>
                </a:solidFill>
              </a:rPr>
              <a:t>Commoners (farmers) have always had the right to swale the open commons and access land as part of their ongoing management of Dartmoor. Many Commons and farms are within various agreements with Natural England and burning sites are agreed in advance.</a:t>
            </a:r>
          </a:p>
          <a:p>
            <a:endParaRPr lang="en-US" dirty="0">
              <a:solidFill>
                <a:prstClr val="black"/>
              </a:solidFill>
            </a:endParaRPr>
          </a:p>
        </p:txBody>
      </p:sp>
      <p:sp>
        <p:nvSpPr>
          <p:cNvPr id="6" name="TextBox 5"/>
          <p:cNvSpPr txBox="1"/>
          <p:nvPr/>
        </p:nvSpPr>
        <p:spPr>
          <a:xfrm>
            <a:off x="323528" y="5085184"/>
            <a:ext cx="8136904" cy="923330"/>
          </a:xfrm>
          <a:prstGeom prst="rect">
            <a:avLst/>
          </a:prstGeom>
          <a:noFill/>
        </p:spPr>
        <p:txBody>
          <a:bodyPr wrap="square" rtlCol="0">
            <a:spAutoFit/>
          </a:bodyPr>
          <a:lstStyle/>
          <a:p>
            <a:r>
              <a:rPr lang="en-US" dirty="0">
                <a:solidFill>
                  <a:prstClr val="black"/>
                </a:solidFill>
              </a:rPr>
              <a:t>There is also a Dartmoor wide Wild Fire Partnership whereby DNPA, trained Commoners, MOD, Natural England support and assist Devon &amp; Somerset Fire and Rescue Service when a wild fire occurs with personnel and equipment. </a:t>
            </a:r>
            <a:endParaRPr lang="en-GB" dirty="0">
              <a:solidFill>
                <a:prstClr val="black"/>
              </a:solidFill>
            </a:endParaRPr>
          </a:p>
        </p:txBody>
      </p:sp>
    </p:spTree>
    <p:extLst>
      <p:ext uri="{BB962C8B-B14F-4D97-AF65-F5344CB8AC3E}">
        <p14:creationId xmlns:p14="http://schemas.microsoft.com/office/powerpoint/2010/main" val="197778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sz="quarter"/>
          </p:nvPr>
        </p:nvSpPr>
        <p:spPr>
          <a:xfrm>
            <a:off x="179512" y="116632"/>
            <a:ext cx="7620000" cy="980728"/>
          </a:xfrm>
        </p:spPr>
        <p:txBody>
          <a:bodyPr/>
          <a:lstStyle/>
          <a:p>
            <a:pPr algn="l"/>
            <a:r>
              <a:rPr lang="en-GB" sz="3200" dirty="0">
                <a:latin typeface="AvantGarde Bk BT" charset="0"/>
              </a:rPr>
              <a:t>Ranger Service</a:t>
            </a:r>
          </a:p>
        </p:txBody>
      </p:sp>
      <p:pic>
        <p:nvPicPr>
          <p:cNvPr id="50179" name="Picture 3" descr="B Allen 230805"/>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3347864" y="2996952"/>
            <a:ext cx="2695699" cy="3384550"/>
          </a:xfrm>
          <a:noFill/>
        </p:spPr>
      </p:pic>
      <p:pic>
        <p:nvPicPr>
          <p:cNvPr id="50180" name="Picture 4" descr="Moorgate"/>
          <p:cNvPicPr>
            <a:picLocks noGrp="1" noChangeAspect="1" noChangeArrowheads="1"/>
          </p:cNvPicPr>
          <p:nvPr>
            <p:ph sz="quarter" idx="2"/>
          </p:nvPr>
        </p:nvPicPr>
        <p:blipFill>
          <a:blip r:embed="rId4" cstate="screen">
            <a:extLst>
              <a:ext uri="{28A0092B-C50C-407E-A947-70E740481C1C}">
                <a14:useLocalDpi xmlns:a14="http://schemas.microsoft.com/office/drawing/2010/main"/>
              </a:ext>
            </a:extLst>
          </a:blip>
          <a:srcRect/>
          <a:stretch>
            <a:fillRect/>
          </a:stretch>
        </p:blipFill>
        <p:spPr>
          <a:xfrm>
            <a:off x="6133181" y="1052736"/>
            <a:ext cx="3009900" cy="2592288"/>
          </a:xfrm>
          <a:noFill/>
        </p:spPr>
      </p:pic>
      <p:pic>
        <p:nvPicPr>
          <p:cNvPr id="50181" name="Picture 5" descr="swincombe footbridge"/>
          <p:cNvPicPr>
            <a:picLocks noGrp="1" noChangeAspect="1" noChangeArrowheads="1"/>
          </p:cNvPicPr>
          <p:nvPr>
            <p:ph sz="quarter" idx="3"/>
          </p:nvPr>
        </p:nvPicPr>
        <p:blipFill>
          <a:blip r:embed="rId5" cstate="screen">
            <a:extLst>
              <a:ext uri="{28A0092B-C50C-407E-A947-70E740481C1C}">
                <a14:useLocalDpi xmlns:a14="http://schemas.microsoft.com/office/drawing/2010/main"/>
              </a:ext>
            </a:extLst>
          </a:blip>
          <a:srcRect/>
          <a:stretch>
            <a:fillRect/>
          </a:stretch>
        </p:blipFill>
        <p:spPr>
          <a:xfrm>
            <a:off x="0" y="3429000"/>
            <a:ext cx="3275856" cy="2457698"/>
          </a:xfrm>
        </p:spPr>
      </p:pic>
      <p:pic>
        <p:nvPicPr>
          <p:cNvPr id="50182" name="Picture 6" descr="Butterdon Down"/>
          <p:cNvPicPr>
            <a:picLocks noGrp="1" noChangeAspect="1" noChangeArrowheads="1"/>
          </p:cNvPicPr>
          <p:nvPr>
            <p:ph sz="quarter" idx="4"/>
          </p:nvPr>
        </p:nvPicPr>
        <p:blipFill>
          <a:blip r:embed="rId6" cstate="screen">
            <a:extLst>
              <a:ext uri="{28A0092B-C50C-407E-A947-70E740481C1C}">
                <a14:useLocalDpi xmlns:a14="http://schemas.microsoft.com/office/drawing/2010/main"/>
              </a:ext>
            </a:extLst>
          </a:blip>
          <a:srcRect/>
          <a:stretch>
            <a:fillRect/>
          </a:stretch>
        </p:blipFill>
        <p:spPr>
          <a:xfrm>
            <a:off x="6122721" y="3645024"/>
            <a:ext cx="3009900" cy="2689473"/>
          </a:xfrm>
        </p:spPr>
      </p:pic>
      <p:sp>
        <p:nvSpPr>
          <p:cNvPr id="50183" name="Text Box 7"/>
          <p:cNvSpPr txBox="1">
            <a:spLocks noChangeArrowheads="1"/>
          </p:cNvSpPr>
          <p:nvPr/>
        </p:nvSpPr>
        <p:spPr bwMode="auto">
          <a:xfrm>
            <a:off x="395536" y="1340768"/>
            <a:ext cx="51117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GB" dirty="0">
                <a:solidFill>
                  <a:prstClr val="black"/>
                </a:solidFill>
                <a:latin typeface="Arial" charset="0"/>
              </a:rPr>
              <a:t>The Ranger Service providing and maintaining gates, stiles, and  bridges for the Public Rights of Way inside the National Park  </a:t>
            </a:r>
          </a:p>
        </p:txBody>
      </p:sp>
    </p:spTree>
    <p:extLst>
      <p:ext uri="{BB962C8B-B14F-4D97-AF65-F5344CB8AC3E}">
        <p14:creationId xmlns:p14="http://schemas.microsoft.com/office/powerpoint/2010/main" val="33918696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7620000" cy="457200"/>
          </a:xfrm>
        </p:spPr>
        <p:txBody>
          <a:bodyPr/>
          <a:lstStyle/>
          <a:p>
            <a:pPr algn="l"/>
            <a:r>
              <a:rPr lang="en-GB" sz="3200" dirty="0">
                <a:latin typeface="AvantGarde Bk BT"/>
              </a:rPr>
              <a:t>Information and Education</a:t>
            </a:r>
          </a:p>
        </p:txBody>
      </p:sp>
      <p:pic>
        <p:nvPicPr>
          <p:cNvPr id="4" name="Picture Placeholder 4"/>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0" y="991233"/>
            <a:ext cx="9144000" cy="5463634"/>
          </a:xfrm>
        </p:spPr>
      </p:pic>
    </p:spTree>
    <p:extLst>
      <p:ext uri="{BB962C8B-B14F-4D97-AF65-F5344CB8AC3E}">
        <p14:creationId xmlns:p14="http://schemas.microsoft.com/office/powerpoint/2010/main" val="119446895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3200" dirty="0">
                <a:solidFill>
                  <a:schemeClr val="tx1"/>
                </a:solidFill>
              </a:rPr>
              <a:t>Moor Otters return </a:t>
            </a:r>
            <a:endParaRPr lang="en-GB" sz="3200" dirty="0">
              <a:solidFill>
                <a:schemeClr val="tx1"/>
              </a:solidFill>
            </a:endParaRPr>
          </a:p>
        </p:txBody>
      </p:sp>
      <p:sp>
        <p:nvSpPr>
          <p:cNvPr id="3" name="Content Placeholder 2"/>
          <p:cNvSpPr>
            <a:spLocks noGrp="1"/>
          </p:cNvSpPr>
          <p:nvPr>
            <p:ph sz="quarter" idx="12"/>
          </p:nvPr>
        </p:nvSpPr>
        <p:spPr>
          <a:xfrm>
            <a:off x="4788024" y="1196752"/>
            <a:ext cx="3887788" cy="7535506"/>
          </a:xfrm>
        </p:spPr>
        <p:txBody>
          <a:bodyPr/>
          <a:lstStyle/>
          <a:p>
            <a:r>
              <a:rPr lang="en-GB" sz="1600" dirty="0"/>
              <a:t>       Moor Otters are set to return to    Dartmoor National Park next summer – and this time, they’ve got company.</a:t>
            </a:r>
            <a:br>
              <a:rPr lang="en-GB" sz="1600" dirty="0"/>
            </a:br>
            <a:br>
              <a:rPr lang="en-GB" sz="1600" dirty="0"/>
            </a:br>
            <a:r>
              <a:rPr lang="en-GB" sz="1600" dirty="0"/>
              <a:t>From May to October in 2020 visitors can expect to see over 80 sculptures, each individually designed and decorated by artists and local talent, dotted across Dartmoor and surrounding areas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330" y="1311349"/>
            <a:ext cx="4588694" cy="3059129"/>
          </a:xfrm>
          <a:prstGeom prst="rect">
            <a:avLst/>
          </a:prstGeom>
        </p:spPr>
      </p:pic>
      <p:sp>
        <p:nvSpPr>
          <p:cNvPr id="6" name="Rectangle 5"/>
          <p:cNvSpPr/>
          <p:nvPr/>
        </p:nvSpPr>
        <p:spPr>
          <a:xfrm>
            <a:off x="769769" y="4712975"/>
            <a:ext cx="8036509" cy="584775"/>
          </a:xfrm>
          <a:prstGeom prst="rect">
            <a:avLst/>
          </a:prstGeom>
        </p:spPr>
        <p:txBody>
          <a:bodyPr wrap="square">
            <a:spAutoFit/>
          </a:bodyPr>
          <a:lstStyle/>
          <a:p>
            <a:r>
              <a:rPr lang="en-US" sz="1600" dirty="0">
                <a:solidFill>
                  <a:prstClr val="black"/>
                </a:solidFill>
                <a:latin typeface="Arial" panose="020B0604020202020204" pitchFamily="34" charset="0"/>
                <a:cs typeface="Arial" panose="020B0604020202020204" pitchFamily="34" charset="0"/>
              </a:rPr>
              <a:t>In 2017 the scheme raised £60,000 which was split three ways – Junior Ranger Scheme, Invasive non – native plant control and ongoing erosion repair  </a:t>
            </a:r>
            <a:endParaRPr lang="en-GB"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307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US" sz="2800" dirty="0" err="1">
                <a:solidFill>
                  <a:schemeClr val="tx1"/>
                </a:solidFill>
                <a:latin typeface="AvantGarde-Book" pitchFamily="2" charset="0"/>
              </a:rPr>
              <a:t>Postbridge</a:t>
            </a:r>
            <a:r>
              <a:rPr lang="en-US" sz="2800" dirty="0">
                <a:solidFill>
                  <a:schemeClr val="tx1"/>
                </a:solidFill>
                <a:latin typeface="AvantGarde-Book" pitchFamily="2" charset="0"/>
              </a:rPr>
              <a:t> </a:t>
            </a:r>
            <a:r>
              <a:rPr lang="en-US" sz="2800" dirty="0" err="1">
                <a:solidFill>
                  <a:schemeClr val="tx1"/>
                </a:solidFill>
                <a:latin typeface="AvantGarde-Book" pitchFamily="2" charset="0"/>
              </a:rPr>
              <a:t>centre</a:t>
            </a:r>
            <a:r>
              <a:rPr lang="en-US" sz="2800" dirty="0">
                <a:solidFill>
                  <a:schemeClr val="tx1"/>
                </a:solidFill>
                <a:latin typeface="AvantGarde-Book" pitchFamily="2" charset="0"/>
              </a:rPr>
              <a:t> &amp; car parks</a:t>
            </a:r>
            <a:endParaRPr lang="en-GB" sz="2800" dirty="0">
              <a:solidFill>
                <a:schemeClr val="tx1"/>
              </a:solidFill>
              <a:latin typeface="AvantGarde-Book" pitchFamily="2" charset="0"/>
            </a:endParaRPr>
          </a:p>
        </p:txBody>
      </p:sp>
      <p:pic>
        <p:nvPicPr>
          <p:cNvPr id="4" name="Content Placeholder 4"/>
          <p:cNvPicPr>
            <a:picLocks noGrp="1" noChangeAspect="1"/>
          </p:cNvPicPr>
          <p:nvPr>
            <p:ph sz="quarter" idx="12"/>
          </p:nvPr>
        </p:nvPicPr>
        <p:blipFill>
          <a:blip r:embed="rId3" cstate="print">
            <a:extLst>
              <a:ext uri="{28A0092B-C50C-407E-A947-70E740481C1C}">
                <a14:useLocalDpi xmlns:a14="http://schemas.microsoft.com/office/drawing/2010/main" val="0"/>
              </a:ext>
            </a:extLst>
          </a:blip>
          <a:stretch>
            <a:fillRect/>
          </a:stretch>
        </p:blipFill>
        <p:spPr>
          <a:xfrm>
            <a:off x="179959" y="1365176"/>
            <a:ext cx="4536504" cy="3575992"/>
          </a:xfrm>
        </p:spPr>
      </p:pic>
      <p:sp>
        <p:nvSpPr>
          <p:cNvPr id="5" name="Rectangle 4"/>
          <p:cNvSpPr/>
          <p:nvPr/>
        </p:nvSpPr>
        <p:spPr>
          <a:xfrm>
            <a:off x="5076056" y="1365176"/>
            <a:ext cx="3979930" cy="3693319"/>
          </a:xfrm>
          <a:prstGeom prst="rect">
            <a:avLst/>
          </a:prstGeom>
        </p:spPr>
        <p:txBody>
          <a:bodyPr wrap="square">
            <a:spAutoFit/>
          </a:bodyPr>
          <a:lstStyle/>
          <a:p>
            <a:r>
              <a:rPr lang="en-GB" dirty="0">
                <a:solidFill>
                  <a:prstClr val="black"/>
                </a:solidFill>
              </a:rPr>
              <a:t> </a:t>
            </a:r>
            <a:r>
              <a:rPr lang="en-GB" dirty="0" err="1">
                <a:solidFill>
                  <a:prstClr val="black"/>
                </a:solidFill>
              </a:rPr>
              <a:t>Postbridge</a:t>
            </a:r>
            <a:r>
              <a:rPr lang="en-GB" dirty="0">
                <a:solidFill>
                  <a:prstClr val="black"/>
                </a:solidFill>
              </a:rPr>
              <a:t> Visitor Centre is about to embark on a new chapter in its history as it undergoes a £500,000 extension.</a:t>
            </a:r>
            <a:br>
              <a:rPr lang="en-GB" dirty="0">
                <a:solidFill>
                  <a:prstClr val="black"/>
                </a:solidFill>
              </a:rPr>
            </a:br>
            <a:br>
              <a:rPr lang="en-GB" dirty="0">
                <a:solidFill>
                  <a:prstClr val="black"/>
                </a:solidFill>
              </a:rPr>
            </a:br>
            <a:r>
              <a:rPr lang="en-GB" dirty="0">
                <a:solidFill>
                  <a:prstClr val="black"/>
                </a:solidFill>
              </a:rPr>
              <a:t>Dartmoor National Park Authority is taking the next steps in its ambitious vision to transform the centre and tell the Dartmoor Bronze Age story in greater detail. </a:t>
            </a:r>
            <a:br>
              <a:rPr lang="en-GB" dirty="0">
                <a:solidFill>
                  <a:prstClr val="black"/>
                </a:solidFill>
              </a:rPr>
            </a:br>
            <a:br>
              <a:rPr lang="en-GB" dirty="0">
                <a:solidFill>
                  <a:prstClr val="black"/>
                </a:solidFill>
              </a:rPr>
            </a:br>
            <a:r>
              <a:rPr lang="en-GB" dirty="0">
                <a:solidFill>
                  <a:prstClr val="black"/>
                </a:solidFill>
              </a:rPr>
              <a:t>The centre has closed its doors for preparation work. Construction will start on 21 October and will last 32 weeks</a:t>
            </a:r>
          </a:p>
        </p:txBody>
      </p:sp>
      <p:sp>
        <p:nvSpPr>
          <p:cNvPr id="6" name="Rectangle 5"/>
          <p:cNvSpPr/>
          <p:nvPr/>
        </p:nvSpPr>
        <p:spPr>
          <a:xfrm>
            <a:off x="419672" y="5229200"/>
            <a:ext cx="8424489" cy="1169551"/>
          </a:xfrm>
          <a:prstGeom prst="rect">
            <a:avLst/>
          </a:prstGeom>
        </p:spPr>
        <p:txBody>
          <a:bodyPr wrap="square">
            <a:spAutoFit/>
          </a:bodyPr>
          <a:lstStyle/>
          <a:p>
            <a:r>
              <a:rPr lang="en-GB" sz="1400" dirty="0">
                <a:solidFill>
                  <a:srgbClr val="202020"/>
                </a:solidFill>
                <a:latin typeface="Arial" panose="020B0604020202020204" pitchFamily="34" charset="0"/>
                <a:ea typeface="Times New Roman" panose="02020603050405020304" pitchFamily="18" charset="0"/>
                <a:cs typeface="Arial" panose="020B0604020202020204" pitchFamily="34" charset="0"/>
              </a:rPr>
              <a:t>DNPA is asking regular visitors for views about introducing an annual parking pass and wants to hear from people about whether they would support any introduction of an annual £35 pass which could be used all year round for Dartmoor National Park-owned car parks at </a:t>
            </a:r>
            <a:r>
              <a:rPr lang="en-GB" sz="1400" dirty="0" err="1">
                <a:solidFill>
                  <a:srgbClr val="202020"/>
                </a:solidFill>
                <a:latin typeface="Arial" panose="020B0604020202020204" pitchFamily="34" charset="0"/>
                <a:ea typeface="Times New Roman" panose="02020603050405020304" pitchFamily="18" charset="0"/>
                <a:cs typeface="Arial" panose="020B0604020202020204" pitchFamily="34" charset="0"/>
              </a:rPr>
              <a:t>Haytor</a:t>
            </a:r>
            <a:r>
              <a:rPr lang="en-GB" sz="1400" dirty="0">
                <a:solidFill>
                  <a:srgbClr val="202020"/>
                </a:solidFill>
                <a:latin typeface="Arial" panose="020B0604020202020204" pitchFamily="34" charset="0"/>
                <a:ea typeface="Times New Roman" panose="02020603050405020304" pitchFamily="18" charset="0"/>
                <a:cs typeface="Arial" panose="020B0604020202020204" pitchFamily="34" charset="0"/>
              </a:rPr>
              <a:t>, </a:t>
            </a:r>
            <a:r>
              <a:rPr lang="en-GB" sz="1400" dirty="0" err="1">
                <a:solidFill>
                  <a:srgbClr val="202020"/>
                </a:solidFill>
                <a:latin typeface="Arial" panose="020B0604020202020204" pitchFamily="34" charset="0"/>
                <a:ea typeface="Times New Roman" panose="02020603050405020304" pitchFamily="18" charset="0"/>
                <a:cs typeface="Arial" panose="020B0604020202020204" pitchFamily="34" charset="0"/>
              </a:rPr>
              <a:t>Postbridge</a:t>
            </a:r>
            <a:r>
              <a:rPr lang="en-GB" sz="1400" dirty="0">
                <a:solidFill>
                  <a:srgbClr val="202020"/>
                </a:solidFill>
                <a:latin typeface="Arial" panose="020B0604020202020204" pitchFamily="34" charset="0"/>
                <a:ea typeface="Times New Roman" panose="02020603050405020304" pitchFamily="18" charset="0"/>
                <a:cs typeface="Arial" panose="020B0604020202020204" pitchFamily="34" charset="0"/>
              </a:rPr>
              <a:t> and </a:t>
            </a:r>
            <a:r>
              <a:rPr lang="en-GB" sz="1400" dirty="0" err="1">
                <a:solidFill>
                  <a:srgbClr val="202020"/>
                </a:solidFill>
                <a:latin typeface="Arial" panose="020B0604020202020204" pitchFamily="34" charset="0"/>
                <a:ea typeface="Times New Roman" panose="02020603050405020304" pitchFamily="18" charset="0"/>
                <a:cs typeface="Arial" panose="020B0604020202020204" pitchFamily="34" charset="0"/>
              </a:rPr>
              <a:t>Meldon</a:t>
            </a:r>
            <a:r>
              <a:rPr lang="en-GB" sz="1400" dirty="0">
                <a:solidFill>
                  <a:srgbClr val="202020"/>
                </a:solidFill>
                <a:latin typeface="Arial" panose="020B0604020202020204" pitchFamily="34" charset="0"/>
                <a:ea typeface="Times New Roman" panose="02020603050405020304" pitchFamily="18" charset="0"/>
                <a:cs typeface="Arial" panose="020B0604020202020204" pitchFamily="34" charset="0"/>
              </a:rPr>
              <a:t> Reservoir. Survey is open via website until 25 October. </a:t>
            </a:r>
            <a:br>
              <a:rPr lang="en-GB" sz="1400" dirty="0">
                <a:solidFill>
                  <a:srgbClr val="202020"/>
                </a:solidFill>
                <a:latin typeface="Arial" panose="020B0604020202020204" pitchFamily="34" charset="0"/>
                <a:ea typeface="Times New Roman" panose="02020603050405020304" pitchFamily="18" charset="0"/>
                <a:cs typeface="Arial" panose="020B0604020202020204" pitchFamily="34" charset="0"/>
              </a:rPr>
            </a:br>
            <a:endParaRPr lang="en-GB"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761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p:txBody>
          <a:bodyPr/>
          <a:lstStyle/>
          <a:p>
            <a:r>
              <a:rPr lang="en-GB" sz="3200" dirty="0">
                <a:solidFill>
                  <a:schemeClr val="tx1"/>
                </a:solidFill>
                <a:latin typeface="AvantGarde Bk BT"/>
              </a:rPr>
              <a:t>Livestock Protection Officer</a:t>
            </a:r>
          </a:p>
          <a:p>
            <a:endParaRPr lang="en-GB" dirty="0"/>
          </a:p>
        </p:txBody>
      </p:sp>
      <p:pic>
        <p:nvPicPr>
          <p:cNvPr id="4" name="Picture Placeholder 4"/>
          <p:cNvPicPr>
            <a:picLocks noGrp="1" noChangeAspect="1"/>
          </p:cNvPicPr>
          <p:nvPr>
            <p:ph sz="quarter" idx="12"/>
          </p:nvPr>
        </p:nvPicPr>
        <p:blipFill>
          <a:blip r:embed="rId2" cstate="email">
            <a:extLst>
              <a:ext uri="{28A0092B-C50C-407E-A947-70E740481C1C}">
                <a14:useLocalDpi xmlns:a14="http://schemas.microsoft.com/office/drawing/2010/main"/>
              </a:ext>
            </a:extLst>
          </a:blip>
          <a:srcRect/>
          <a:stretch>
            <a:fillRect/>
          </a:stretch>
        </p:blipFill>
        <p:spPr>
          <a:xfrm>
            <a:off x="0" y="965978"/>
            <a:ext cx="9163659" cy="5475382"/>
          </a:xfrm>
        </p:spPr>
      </p:pic>
      <p:sp>
        <p:nvSpPr>
          <p:cNvPr id="5" name="Rectangle 4"/>
          <p:cNvSpPr/>
          <p:nvPr/>
        </p:nvSpPr>
        <p:spPr>
          <a:xfrm>
            <a:off x="4211960" y="1052736"/>
            <a:ext cx="4572000" cy="1323439"/>
          </a:xfrm>
          <a:prstGeom prst="rect">
            <a:avLst/>
          </a:prstGeom>
        </p:spPr>
        <p:txBody>
          <a:bodyPr>
            <a:spAutoFit/>
          </a:bodyPr>
          <a:lstStyle/>
          <a:p>
            <a:r>
              <a:rPr lang="en-GB" sz="4000" dirty="0">
                <a:solidFill>
                  <a:prstClr val="black"/>
                </a:solidFill>
                <a:latin typeface="Arial" panose="020B0604020202020204" pitchFamily="34" charset="0"/>
                <a:cs typeface="Arial" panose="020B0604020202020204" pitchFamily="34" charset="0"/>
              </a:rPr>
              <a:t>Karla </a:t>
            </a:r>
            <a:r>
              <a:rPr lang="en-GB" sz="4000" dirty="0" err="1">
                <a:solidFill>
                  <a:prstClr val="black"/>
                </a:solidFill>
                <a:latin typeface="Arial" panose="020B0604020202020204" pitchFamily="34" charset="0"/>
                <a:cs typeface="Arial" panose="020B0604020202020204" pitchFamily="34" charset="0"/>
              </a:rPr>
              <a:t>McKechnie</a:t>
            </a:r>
            <a:endParaRPr lang="en-GB" sz="4000" dirty="0">
              <a:solidFill>
                <a:prstClr val="black"/>
              </a:solidFill>
              <a:latin typeface="Arial" panose="020B0604020202020204" pitchFamily="34" charset="0"/>
              <a:cs typeface="Arial" panose="020B0604020202020204" pitchFamily="34" charset="0"/>
            </a:endParaRPr>
          </a:p>
          <a:p>
            <a:r>
              <a:rPr lang="en-GB" sz="4000" dirty="0">
                <a:solidFill>
                  <a:prstClr val="black"/>
                </a:solidFill>
                <a:latin typeface="Arial" panose="020B0604020202020204" pitchFamily="34" charset="0"/>
                <a:cs typeface="Arial" panose="020B0604020202020204" pitchFamily="34" charset="0"/>
              </a:rPr>
              <a:t>07873 587561</a:t>
            </a:r>
          </a:p>
        </p:txBody>
      </p:sp>
    </p:spTree>
    <p:extLst>
      <p:ext uri="{BB962C8B-B14F-4D97-AF65-F5344CB8AC3E}">
        <p14:creationId xmlns:p14="http://schemas.microsoft.com/office/powerpoint/2010/main" val="4120326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107504" y="34794"/>
            <a:ext cx="8496300" cy="1295400"/>
          </a:xfrm>
        </p:spPr>
        <p:txBody>
          <a:bodyPr/>
          <a:lstStyle/>
          <a:p>
            <a:r>
              <a:rPr lang="en-GB" sz="3200" dirty="0">
                <a:solidFill>
                  <a:schemeClr val="tx1"/>
                </a:solidFill>
                <a:latin typeface="AvantGarde Bk BT"/>
              </a:rPr>
              <a:t>Can you help?</a:t>
            </a:r>
          </a:p>
          <a:p>
            <a:endParaRPr lang="en-GB" dirty="0"/>
          </a:p>
        </p:txBody>
      </p:sp>
      <p:pic>
        <p:nvPicPr>
          <p:cNvPr id="4" name="Picture Placeholder 4"/>
          <p:cNvPicPr>
            <a:picLocks noGrp="1" noChangeAspect="1"/>
          </p:cNvPicPr>
          <p:nvPr>
            <p:ph sz="quarter" idx="12"/>
          </p:nvPr>
        </p:nvPicPr>
        <p:blipFill>
          <a:blip r:embed="rId2" cstate="email">
            <a:extLst>
              <a:ext uri="{28A0092B-C50C-407E-A947-70E740481C1C}">
                <a14:useLocalDpi xmlns:a14="http://schemas.microsoft.com/office/drawing/2010/main"/>
              </a:ext>
            </a:extLst>
          </a:blip>
          <a:srcRect/>
          <a:stretch>
            <a:fillRect/>
          </a:stretch>
        </p:blipFill>
        <p:spPr>
          <a:xfrm>
            <a:off x="1" y="980727"/>
            <a:ext cx="9144000" cy="5463635"/>
          </a:xfrm>
        </p:spPr>
      </p:pic>
      <p:sp>
        <p:nvSpPr>
          <p:cNvPr id="5" name="Rectangle 4"/>
          <p:cNvSpPr/>
          <p:nvPr/>
        </p:nvSpPr>
        <p:spPr>
          <a:xfrm>
            <a:off x="251520" y="980728"/>
            <a:ext cx="6534472" cy="1077218"/>
          </a:xfrm>
          <a:prstGeom prst="rect">
            <a:avLst/>
          </a:prstGeom>
        </p:spPr>
        <p:txBody>
          <a:bodyPr wrap="square">
            <a:spAutoFit/>
          </a:bodyPr>
          <a:lstStyle/>
          <a:p>
            <a:r>
              <a:rPr lang="en-GB" sz="3200" dirty="0">
                <a:solidFill>
                  <a:prstClr val="black"/>
                </a:solidFill>
                <a:latin typeface="Arial" panose="020B0604020202020204" pitchFamily="34" charset="0"/>
                <a:cs typeface="Arial" panose="020B0604020202020204" pitchFamily="34" charset="0"/>
              </a:rPr>
              <a:t>Robert Steemson  07711 856206  rsteemson@dartmoor.gov.uk</a:t>
            </a:r>
          </a:p>
        </p:txBody>
      </p:sp>
    </p:spTree>
    <p:extLst>
      <p:ext uri="{BB962C8B-B14F-4D97-AF65-F5344CB8AC3E}">
        <p14:creationId xmlns:p14="http://schemas.microsoft.com/office/powerpoint/2010/main" val="276706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20110715-ThomasDobner-DNPA-PowerPoint-slide15.jpg"/>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a:off x="0" y="1040086"/>
            <a:ext cx="9144000" cy="5341242"/>
          </a:xfrm>
        </p:spPr>
      </p:pic>
    </p:spTree>
    <p:extLst>
      <p:ext uri="{BB962C8B-B14F-4D97-AF65-F5344CB8AC3E}">
        <p14:creationId xmlns:p14="http://schemas.microsoft.com/office/powerpoint/2010/main" val="3850828791"/>
      </p:ext>
    </p:extLst>
  </p:cSld>
  <p:clrMapOvr>
    <a:masterClrMapping/>
  </p:clrMapOvr>
</p:sld>
</file>

<file path=ppt/theme/theme1.xml><?xml version="1.0" encoding="utf-8"?>
<a:theme xmlns:a="http://schemas.openxmlformats.org/drawingml/2006/main" name="DNP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3.xml><?xml version="1.0" encoding="utf-8"?>
<?mso-contentType ?>
<p:Policy xmlns:p="office.server.policy" id="" local="true">
  <p:Name>MOD Document</p:Name>
  <p:Description>WIP Information Management Policy. Draft versions retained for 1 year, previous versions retained 2 years, current version deleted 7 years after last modification.</p:Description>
  <p:Statement>This content is subject to MODs Work In Progress Information Management Policy.</p:Statement>
  <p:PolicyItems>
    <p:PolicyItem featureId="Microsoft.Office.RecordsManagement.PolicyFeatures.PolicyAudit" staticId="0x010100D9D675D6CDED02438DC7CFF78D2F29E401|1757814118" UniqueId="dc6ba186-9934-4820-84ba-14368f378971">
      <p:Name>Auditing</p:Name>
      <p:Description>Audits user actions on documents and list items to the Audit Log.</p:Description>
      <p:CustomData>
        <Audit>
          <Update/>
          <CheckInOut/>
          <MoveCopy/>
          <DeleteRestore/>
        </Audit>
      </p:CustomData>
    </p:PolicyItem>
  </p:PolicyItems>
</p:Policy>
</file>

<file path=customXml/item4.xml><?xml version="1.0" encoding="utf-8"?>
<?mso-contentType ?>
<SharedContentType xmlns="Microsoft.SharePoint.Taxonomy.ContentTypeSync" SourceId="a9ff0b8c-5d72-4038-b2cd-f57bf310c636" ContentTypeId="0x010100D9D675D6CDED02438DC7CFF78D2F29E401" PreviousValue="false"/>
</file>

<file path=customXml/item5.xml><?xml version="1.0" encoding="utf-8"?>
<ct:contentTypeSchema xmlns:ct="http://schemas.microsoft.com/office/2006/metadata/contentType" xmlns:ma="http://schemas.microsoft.com/office/2006/metadata/properties/metaAttributes" ct:_="" ma:_="" ma:contentTypeName="MOD Document" ma:contentTypeID="0x010100D9D675D6CDED02438DC7CFF78D2F29E401000A697E4878008A46914683C04AB7CAFA" ma:contentTypeVersion="10" ma:contentTypeDescription="Designed to facilitate the storage of MOD Documents with a '.doc' or '.docx' extension" ma:contentTypeScope="" ma:versionID="5586ab6151f4a4dfc3b05b9714ae194a">
  <xsd:schema xmlns:xsd="http://www.w3.org/2001/XMLSchema" xmlns:xs="http://www.w3.org/2001/XMLSchema" xmlns:p="http://schemas.microsoft.com/office/2006/metadata/properties" xmlns:ns1="http://schemas.microsoft.com/sharepoint/v3" xmlns:ns2="04738c6d-ecc8-46f1-821f-82e308eab3d9" xmlns:ns3="http://schemas.microsoft.com/sharepoint.v3" xmlns:ns4="http://schemas.microsoft.com/sharepoint/v3/fields" xmlns:ns5="b96a02a7-c351-4228-b48b-391234e751a9" xmlns:ns6="3c8398fd-355f-4223-9e8a-da57b5a2d960" xmlns:ns7="072519b1-4d99-4178-b5a3-6bb58c3ad722" targetNamespace="http://schemas.microsoft.com/office/2006/metadata/properties" ma:root="true" ma:fieldsID="9614c3adeb47141f4ef6c941e53c4d70" ns1:_="" ns2:_="" ns3:_="" ns4:_="" ns5:_="" ns6:_="" ns7:_="">
    <xsd:import namespace="http://schemas.microsoft.com/sharepoint/v3"/>
    <xsd:import namespace="04738c6d-ecc8-46f1-821f-82e308eab3d9"/>
    <xsd:import namespace="http://schemas.microsoft.com/sharepoint.v3"/>
    <xsd:import namespace="http://schemas.microsoft.com/sharepoint/v3/fields"/>
    <xsd:import namespace="b96a02a7-c351-4228-b48b-391234e751a9"/>
    <xsd:import namespace="3c8398fd-355f-4223-9e8a-da57b5a2d960"/>
    <xsd:import namespace="072519b1-4d99-4178-b5a3-6bb58c3ad722"/>
    <xsd:element name="properties">
      <xsd:complexType>
        <xsd:sequence>
          <xsd:element name="documentManagement">
            <xsd:complexType>
              <xsd:all>
                <xsd:element ref="ns2:UKProtectiveMarking"/>
                <xsd:element ref="ns3:CategoryDescription" minOccurs="0"/>
                <xsd:element ref="ns4:_Status" minOccurs="0"/>
                <xsd:element ref="ns2:DocumentVersion" minOccurs="0"/>
                <xsd:element ref="ns2:CreatedOriginated" minOccurs="0"/>
                <xsd:element ref="ns4:wic_System_Copyright" minOccurs="0"/>
                <xsd:element ref="ns2:TaxCatchAll" minOccurs="0"/>
                <xsd:element ref="ns2:TaxKeywordTaxHTField" minOccurs="0"/>
                <xsd:element ref="ns2:TaxCatchAllLabel" minOccurs="0"/>
                <xsd:element ref="ns1:_dlc_Exempt" minOccurs="0"/>
                <xsd:element ref="ns2:d67af1ddf1dc47979d20c0eae491b81b" minOccurs="0"/>
                <xsd:element ref="ns2:m79e07ce3690491db9121a08429fad40" minOccurs="0"/>
                <xsd:element ref="ns2:n1f450bd0d644ca798bdc94626fdef4f" minOccurs="0"/>
                <xsd:element ref="ns2:i71a74d1f9984201b479cc08077b6323" minOccurs="0"/>
                <xsd:element ref="ns5:Cat" minOccurs="0"/>
                <xsd:element ref="ns5:MediaServiceMetadata" minOccurs="0"/>
                <xsd:element ref="ns5:MediaServiceFastMetadata" minOccurs="0"/>
                <xsd:element ref="ns6:SharedWithDetails" minOccurs="0"/>
                <xsd:element ref="ns7: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description=""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738c6d-ecc8-46f1-821f-82e308eab3d9" elementFormDefault="qualified">
    <xsd:import namespace="http://schemas.microsoft.com/office/2006/documentManagement/types"/>
    <xsd:import namespace="http://schemas.microsoft.com/office/infopath/2007/PartnerControls"/>
    <xsd:element name="UKProtectiveMarking" ma:index="7" ma:displayName="Security Marking" ma:default="OFFICIAL" ma:description="The OFFICIAL-SENSITIVE marking should be used if it is clear that consequence of compromise would cause significant harm; Over 80% of MOD material is expected to be marked OFFICIAL." ma:format="Dropdown" ma:internalName="UKProtectiveMarking" ma:readOnly="false">
      <xsd:simpleType>
        <xsd:restriction base="dms:Choice">
          <xsd:enumeration value="OFFICIAL"/>
          <xsd:enumeration value="OFFICIAL-SENSITIVE"/>
          <xsd:enumeration value="OFFICIAL-SENSITIVE COMMERCIAL"/>
          <xsd:enumeration value="OFFICIAL-SENSITIVE PERSONAL"/>
          <xsd:enumeration value="OFFICIAL-SENSITIVE LOCSEN"/>
        </xsd:restriction>
      </xsd:simpleType>
    </xsd:element>
    <xsd:element name="DocumentVersion" ma:index="10" nillable="true" ma:displayName="Document Version" ma:description="Version number in the format X_X_X e.g. 1_2_1.You do not need a set number of digits, 1_1 is valid for example." ma:internalName="DocumentVersion">
      <xsd:simpleType>
        <xsd:restriction base="dms:Text">
          <xsd:maxLength value="255"/>
        </xsd:restriction>
      </xsd:simpleType>
    </xsd:element>
    <xsd:element name="CreatedOriginated" ma:index="11" nillable="true" ma:displayName="Created (Originated)" ma:default="[today]" ma:description="The date the document was originally created." ma:format="DateOnly" ma:internalName="CreatedOriginated">
      <xsd:simpleType>
        <xsd:restriction base="dms:DateTime"/>
      </xsd:simpleType>
    </xsd:element>
    <xsd:element name="TaxCatchAll" ma:index="15" nillable="true" ma:displayName="Taxonomy Catch All Column" ma:description="" ma:hidden="true" ma:list="{feeb2a92-1bd7-451f-8021-02c361763d8a}" ma:internalName="TaxCatchAll" ma:showField="CatchAllData" ma:web="f88b402a-111a-40c2-955d-e0419fd0c43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Label" ma:index="20" nillable="true" ma:displayName="Taxonomy Catch All Column1" ma:description="" ma:hidden="true" ma:list="{feeb2a92-1bd7-451f-8021-02c361763d8a}" ma:internalName="TaxCatchAllLabel" ma:readOnly="true" ma:showField="CatchAllDataLabel" ma:web="f88b402a-111a-40c2-955d-e0419fd0c43d">
      <xsd:complexType>
        <xsd:complexContent>
          <xsd:extension base="dms:MultiChoiceLookup">
            <xsd:sequence>
              <xsd:element name="Value" type="dms:Lookup" maxOccurs="unbounded" minOccurs="0" nillable="true"/>
            </xsd:sequence>
          </xsd:extension>
        </xsd:complexContent>
      </xsd:complexType>
    </xsd:element>
    <xsd:element name="d67af1ddf1dc47979d20c0eae491b81b" ma:index="22" ma:taxonomy="true" ma:internalName="d67af1ddf1dc47979d20c0eae491b81b" ma:taxonomyFieldName="fileplanid" ma:displayName="UK Defence File Plan" ma:default="4;#04 Deliver the Unit's objectives|954cf193-6423-4137-9b07-8b4f402d8d43" ma:fieldId="{d67af1dd-f1dc-4797-9d20-c0eae491b81b}" ma:sspId="a9ff0b8c-5d72-4038-b2cd-f57bf310c636" ma:termSetId="4c6cc6f3-ba61-4d44-9233-db11931daca6" ma:anchorId="00000000-0000-0000-0000-000000000000" ma:open="false" ma:isKeyword="false">
      <xsd:complexType>
        <xsd:sequence>
          <xsd:element ref="pc:Terms" minOccurs="0" maxOccurs="1"/>
        </xsd:sequence>
      </xsd:complexType>
    </xsd:element>
    <xsd:element name="m79e07ce3690491db9121a08429fad40" ma:index="23" ma:taxonomy="true" ma:internalName="m79e07ce3690491db9121a08429fad40" ma:taxonomyFieldName="Business_x0020_Owner" ma:displayName="Business Owner" ma:default="9;#SWHQ|c3c0286c-a5a7-4768-8d36-44632bcf92a1" ma:fieldId="{679e07ce-3690-491d-b912-1a08429fad40}" ma:sspId="a9ff0b8c-5d72-4038-b2cd-f57bf310c636" ma:termSetId="38806ae3-bd96-4c11-838c-3f296b63bbad" ma:anchorId="00000000-0000-0000-0000-000000000000" ma:open="false" ma:isKeyword="false">
      <xsd:complexType>
        <xsd:sequence>
          <xsd:element ref="pc:Terms" minOccurs="0" maxOccurs="1"/>
        </xsd:sequence>
      </xsd:complexType>
    </xsd:element>
    <xsd:element name="n1f450bd0d644ca798bdc94626fdef4f" ma:index="25" ma:taxonomy="true" ma:internalName="n1f450bd0d644ca798bdc94626fdef4f" ma:taxonomyFieldName="Subject_x0020_Keywords" ma:displayName="Subject Keywords" ma:default="6;#Operations and operational training|13f9be8d-86ca-4cd9-8043-f401f82fca91" ma:fieldId="{71f450bd-0d64-4ca7-98bd-c94626fdef4f}" ma:taxonomyMulti="true" ma:sspId="a9ff0b8c-5d72-4038-b2cd-f57bf310c636" ma:termSetId="7b8c463c-3f4b-49b4-909b-bbb5fe2586f6" ma:anchorId="00000000-0000-0000-0000-000000000000" ma:open="false" ma:isKeyword="false">
      <xsd:complexType>
        <xsd:sequence>
          <xsd:element ref="pc:Terms" minOccurs="0" maxOccurs="1"/>
        </xsd:sequence>
      </xsd:complexType>
    </xsd:element>
    <xsd:element name="i71a74d1f9984201b479cc08077b6323" ma:index="26" ma:taxonomy="true" ma:internalName="i71a74d1f9984201b479cc08077b6323" ma:taxonomyFieldName="Subject_x0020_Category" ma:displayName="Subject Category" ma:default="5;#Operations and operational training|e3ecaf46-31ba-4cd4-b6a2-3a90ce425868" ma:fieldId="{271a74d1-f998-4201-b479-cc08077b6323}" ma:taxonomyMulti="true" ma:sspId="a9ff0b8c-5d72-4038-b2cd-f57bf310c636" ma:termSetId="ff656f65-90c7-4f70-90bd-c22025b6cf0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8" nillable="true" ma:displayName="Description" ma:description="A description of the document." ma:internalName="Category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9" nillable="true" ma:displayName="Status" ma:default="Not Started" ma:description="The document lifecycle stage." ma:format="Dropdown" ma:internalName="_Status">
      <xsd:simpleType>
        <xsd:union memberTypes="dms:Text">
          <xsd:simpleType>
            <xsd:restriction base="dms:Choice">
              <xsd:enumeration value="Not Started"/>
              <xsd:enumeration value="Draft"/>
              <xsd:enumeration value="Under Review"/>
              <xsd:enumeration value="Reviewed"/>
              <xsd:enumeration value="Scheduled"/>
              <xsd:enumeration value="Published"/>
              <xsd:enumeration value="Final"/>
              <xsd:enumeration value="Superseded"/>
              <xsd:enumeration value="Expired"/>
            </xsd:restriction>
          </xsd:simpleType>
        </xsd:union>
      </xsd:simpleType>
    </xsd:element>
    <xsd:element name="wic_System_Copyright" ma:index="12"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6a02a7-c351-4228-b48b-391234e751a9" elementFormDefault="qualified">
    <xsd:import namespace="http://schemas.microsoft.com/office/2006/documentManagement/types"/>
    <xsd:import namespace="http://schemas.microsoft.com/office/infopath/2007/PartnerControls"/>
    <xsd:element name="Cat" ma:index="28" nillable="true" ma:displayName="Cat" ma:internalName="Cat">
      <xsd:simpleType>
        <xsd:restriction base="dms:Text">
          <xsd:maxLength value="255"/>
        </xsd:restriction>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8398fd-355f-4223-9e8a-da57b5a2d960" elementFormDefault="qualified">
    <xsd:import namespace="http://schemas.microsoft.com/office/2006/documentManagement/types"/>
    <xsd:import namespace="http://schemas.microsoft.com/office/infopath/2007/PartnerControls"/>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2519b1-4d99-4178-b5a3-6bb58c3ad722" elementFormDefault="qualified">
    <xsd:import namespace="http://schemas.microsoft.com/office/2006/documentManagement/types"/>
    <xsd:import namespace="http://schemas.microsoft.com/office/infopath/2007/PartnerControls"/>
    <xsd:element name="MediaServiceDateTaken" ma:index="3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7" ma:displayName="Author"/>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documentManagement>
    <UKProtectiveMarking xmlns="04738c6d-ecc8-46f1-821f-82e308eab3d9">OFFICIAL</UKProtectiveMarking>
    <Cat xmlns="b96a02a7-c351-4228-b48b-391234e751a9">Team Managers Brief</Cat>
    <DocumentVersion xmlns="04738c6d-ecc8-46f1-821f-82e308eab3d9" xsi:nil="true"/>
    <d67af1ddf1dc47979d20c0eae491b81b xmlns="04738c6d-ecc8-46f1-821f-82e308eab3d9">
      <Terms xmlns="http://schemas.microsoft.com/office/infopath/2007/PartnerControls">
        <TermInfo xmlns="http://schemas.microsoft.com/office/infopath/2007/PartnerControls">
          <TermName xmlns="http://schemas.microsoft.com/office/infopath/2007/PartnerControls">03 Support the delivery of the Unit's objectives</TermName>
          <TermId xmlns="http://schemas.microsoft.com/office/infopath/2007/PartnerControls">5ab00cf9-9d4b-4d13-b1ba-b069d28c2f77</TermId>
        </TermInfo>
      </Terms>
    </d67af1ddf1dc47979d20c0eae491b81b>
    <TaxKeywordTaxHTField xmlns="04738c6d-ecc8-46f1-821f-82e308eab3d9">
      <Terms xmlns="http://schemas.microsoft.com/office/infopath/2007/PartnerControls">
        <TermInfo xmlns="http://schemas.microsoft.com/office/infopath/2007/PartnerControls">
          <TermName xmlns="http://schemas.microsoft.com/office/infopath/2007/PartnerControls">Ten Tors Challenge</TermName>
          <TermId xmlns="http://schemas.microsoft.com/office/infopath/2007/PartnerControls">bb09a9ea-0631-4cde-b47f-2fe28a314185</TermId>
        </TermInfo>
      </Terms>
    </TaxKeywordTaxHTField>
    <_Status xmlns="http://schemas.microsoft.com/sharepoint/v3/fields">Not Started</_Status>
    <n1f450bd0d644ca798bdc94626fdef4f xmlns="04738c6d-ecc8-46f1-821f-82e308eab3d9">
      <Terms xmlns="http://schemas.microsoft.com/office/infopath/2007/PartnerControls">
        <TermInfo xmlns="http://schemas.microsoft.com/office/infopath/2007/PartnerControls">
          <TermName xmlns="http://schemas.microsoft.com/office/infopath/2007/PartnerControls">Training and education</TermName>
          <TermId xmlns="http://schemas.microsoft.com/office/infopath/2007/PartnerControls">7f4a6f1b-daa9-461e-afd5-0732750f9f13</TermId>
        </TermInfo>
      </Terms>
    </n1f450bd0d644ca798bdc94626fdef4f>
    <m79e07ce3690491db9121a08429fad40 xmlns="04738c6d-ecc8-46f1-821f-82e308eab3d9">
      <Terms xmlns="http://schemas.microsoft.com/office/infopath/2007/PartnerControls">
        <TermInfo xmlns="http://schemas.microsoft.com/office/infopath/2007/PartnerControls">
          <TermName xmlns="http://schemas.microsoft.com/office/infopath/2007/PartnerControls">SWHQ</TermName>
          <TermId xmlns="http://schemas.microsoft.com/office/infopath/2007/PartnerControls">c3c0286c-a5a7-4768-8d36-44632bcf92a1</TermId>
        </TermInfo>
      </Terms>
    </m79e07ce3690491db9121a08429fad40>
    <TaxCatchAll xmlns="04738c6d-ecc8-46f1-821f-82e308eab3d9">
      <Value>12</Value>
      <Value>11</Value>
      <Value>10</Value>
      <Value>9</Value>
      <Value>8</Value>
    </TaxCatchAll>
    <CategoryDescription xmlns="http://schemas.microsoft.com/sharepoint.v3" xsi:nil="true"/>
    <CreatedOriginated xmlns="04738c6d-ecc8-46f1-821f-82e308eab3d9">2018-11-28T00:00:00+00:00</CreatedOriginated>
    <i71a74d1f9984201b479cc08077b6323 xmlns="04738c6d-ecc8-46f1-821f-82e308eab3d9">
      <Terms xmlns="http://schemas.microsoft.com/office/infopath/2007/PartnerControls">
        <TermInfo xmlns="http://schemas.microsoft.com/office/infopath/2007/PartnerControls">
          <TermName xmlns="http://schemas.microsoft.com/office/infopath/2007/PartnerControls">Training administration and advice</TermName>
          <TermId xmlns="http://schemas.microsoft.com/office/infopath/2007/PartnerControls">f03d9028-4540-493c-94e4-393a0c6f0c05</TermId>
        </TermInfo>
      </Terms>
    </i71a74d1f9984201b479cc08077b6323>
    <wic_System_Copyright xmlns="http://schemas.microsoft.com/sharepoint/v3/fields" xsi:nil="true"/>
  </documentManagement>
</p:properties>
</file>

<file path=customXml/itemProps1.xml><?xml version="1.0" encoding="utf-8"?>
<ds:datastoreItem xmlns:ds="http://schemas.openxmlformats.org/officeDocument/2006/customXml" ds:itemID="{11D99246-A0BE-47EC-B84E-58EA6CCB1750}">
  <ds:schemaRefs>
    <ds:schemaRef ds:uri="http://schemas.microsoft.com/sharepoint/v3/contenttype/forms"/>
  </ds:schemaRefs>
</ds:datastoreItem>
</file>

<file path=customXml/itemProps2.xml><?xml version="1.0" encoding="utf-8"?>
<ds:datastoreItem xmlns:ds="http://schemas.openxmlformats.org/officeDocument/2006/customXml" ds:itemID="{D5CCB428-B7E9-43F0-9A55-4686FD1D3676}">
  <ds:schemaRefs>
    <ds:schemaRef ds:uri="http://schemas.microsoft.com/sharepoint/events"/>
  </ds:schemaRefs>
</ds:datastoreItem>
</file>

<file path=customXml/itemProps3.xml><?xml version="1.0" encoding="utf-8"?>
<ds:datastoreItem xmlns:ds="http://schemas.openxmlformats.org/officeDocument/2006/customXml" ds:itemID="{79ADAA71-CA18-4695-80BC-EC467D98BDCB}">
  <ds:schemaRefs>
    <ds:schemaRef ds:uri="office.server.policy"/>
  </ds:schemaRefs>
</ds:datastoreItem>
</file>

<file path=customXml/itemProps4.xml><?xml version="1.0" encoding="utf-8"?>
<ds:datastoreItem xmlns:ds="http://schemas.openxmlformats.org/officeDocument/2006/customXml" ds:itemID="{5F2DA5E8-CE9B-462F-9032-6B6A5404E3D3}">
  <ds:schemaRefs>
    <ds:schemaRef ds:uri="Microsoft.SharePoint.Taxonomy.ContentTypeSync"/>
  </ds:schemaRefs>
</ds:datastoreItem>
</file>

<file path=customXml/itemProps5.xml><?xml version="1.0" encoding="utf-8"?>
<ds:datastoreItem xmlns:ds="http://schemas.openxmlformats.org/officeDocument/2006/customXml" ds:itemID="{54782358-539F-4DE4-A83A-A41581171F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4738c6d-ecc8-46f1-821f-82e308eab3d9"/>
    <ds:schemaRef ds:uri="http://schemas.microsoft.com/sharepoint.v3"/>
    <ds:schemaRef ds:uri="http://schemas.microsoft.com/sharepoint/v3/fields"/>
    <ds:schemaRef ds:uri="b96a02a7-c351-4228-b48b-391234e751a9"/>
    <ds:schemaRef ds:uri="3c8398fd-355f-4223-9e8a-da57b5a2d960"/>
    <ds:schemaRef ds:uri="072519b1-4d99-4178-b5a3-6bb58c3ad7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D5FEBF6F-C19D-4247-9FC6-B944C5D9A06E}">
  <ds:schemaRefs>
    <ds:schemaRef ds:uri="http://schemas.microsoft.com/office/2006/metadata/properties"/>
    <ds:schemaRef ds:uri="04738c6d-ecc8-46f1-821f-82e308eab3d9"/>
    <ds:schemaRef ds:uri="b96a02a7-c351-4228-b48b-391234e751a9"/>
    <ds:schemaRef ds:uri="http://schemas.microsoft.com/office/infopath/2007/PartnerControls"/>
    <ds:schemaRef ds:uri="http://schemas.microsoft.com/sharepoint/v3/field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TT_Slide Master</Template>
  <TotalTime>289</TotalTime>
  <Words>509</Words>
  <Application>Microsoft Office PowerPoint</Application>
  <PresentationFormat>On-screen Show (4:3)</PresentationFormat>
  <Paragraphs>29</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AvantGarde Bk BT</vt:lpstr>
      <vt:lpstr>AvantGarde-Book</vt:lpstr>
      <vt:lpstr>Calibri</vt:lpstr>
      <vt:lpstr>DNPA Template</vt:lpstr>
      <vt:lpstr>PowerPoint Presentation</vt:lpstr>
      <vt:lpstr>PowerPoint Presentation</vt:lpstr>
      <vt:lpstr>Ranger Service</vt:lpstr>
      <vt:lpstr>Information and Education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TMB Full Presentation Oct18</dc:title>
  <dc:creator>D'Apice, Crispin C2 (DIO SD Trg-SW Okehampton TSO)</dc:creator>
  <cp:keywords>Ten Tors Challenge</cp:keywords>
  <cp:lastModifiedBy>Mike Carron</cp:lastModifiedBy>
  <cp:revision>4</cp:revision>
  <dcterms:created xsi:type="dcterms:W3CDTF">2018-10-10T17:32:30Z</dcterms:created>
  <dcterms:modified xsi:type="dcterms:W3CDTF">2019-11-26T14:19:15Z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policyId">
    <vt:lpwstr/>
  </property>
  <property fmtid="{D5CDD505-2E9C-101B-9397-08002B2CF9AE}" pid="3" name="ItemRetentionFormula">
    <vt:lpwstr/>
  </property>
  <property fmtid="{D5CDD505-2E9C-101B-9397-08002B2CF9AE}" pid="4" name="Subject Category">
    <vt:lpwstr>10;#Training administration and advice|f03d9028-4540-493c-94e4-393a0c6f0c05</vt:lpwstr>
  </property>
  <property fmtid="{D5CDD505-2E9C-101B-9397-08002B2CF9AE}" pid="5" name="PublishingRollupImage">
    <vt:lpwstr/>
  </property>
  <property fmtid="{D5CDD505-2E9C-101B-9397-08002B2CF9AE}" pid="6" name="TaxKeyword">
    <vt:lpwstr>8;#Ten Tors Challenge|bb09a9ea-0631-4cde-b47f-2fe28a314185</vt:lpwstr>
  </property>
  <property fmtid="{D5CDD505-2E9C-101B-9397-08002B2CF9AE}" pid="7" name="Order">
    <vt:r8>1010000</vt:r8>
  </property>
  <property fmtid="{D5CDD505-2E9C-101B-9397-08002B2CF9AE}" pid="8" name="xd_ProgID">
    <vt:lpwstr/>
  </property>
  <property fmtid="{D5CDD505-2E9C-101B-9397-08002B2CF9AE}" pid="9" name="o6dc34ed226342f4b394e2c12d99157f">
    <vt:lpwstr/>
  </property>
  <property fmtid="{D5CDD505-2E9C-101B-9397-08002B2CF9AE}" pid="10" name="DocumentSetDescription">
    <vt:lpwstr/>
  </property>
  <property fmtid="{D5CDD505-2E9C-101B-9397-08002B2CF9AE}" pid="11" name="n1f450bd0d644ca798bdc94626fdef4f">
    <vt:lpwstr>Training and education7f4a6f1b-daa9-461e-afd5-0732750f9f13</vt:lpwstr>
  </property>
  <property fmtid="{D5CDD505-2E9C-101B-9397-08002B2CF9AE}" pid="12" name="TaxKeywordTaxHTField">
    <vt:lpwstr>Ten Tors Challengebb09a9ea-0631-4cde-b47f-2fe28a314185</vt:lpwstr>
  </property>
  <property fmtid="{D5CDD505-2E9C-101B-9397-08002B2CF9AE}" pid="13" name="ComplianceAssetId">
    <vt:lpwstr/>
  </property>
  <property fmtid="{D5CDD505-2E9C-101B-9397-08002B2CF9AE}" pid="14" name="TemplateUrl">
    <vt:lpwstr/>
  </property>
  <property fmtid="{D5CDD505-2E9C-101B-9397-08002B2CF9AE}" pid="15" name="m79e07ce3690491db9121a08429fad40">
    <vt:lpwstr>SWHQc3c0286c-a5a7-4768-8d36-44632bcf92a1</vt:lpwstr>
  </property>
  <property fmtid="{D5CDD505-2E9C-101B-9397-08002B2CF9AE}" pid="16" name="RoutingRuleDescription">
    <vt:lpwstr/>
  </property>
  <property fmtid="{D5CDD505-2E9C-101B-9397-08002B2CF9AE}" pid="17" name="i71a74d1f9984201b479cc08077b6323">
    <vt:lpwstr>Training administration and advicef03d9028-4540-493c-94e4-393a0c6f0c05</vt:lpwstr>
  </property>
  <property fmtid="{D5CDD505-2E9C-101B-9397-08002B2CF9AE}" pid="18" name="UKProtectiveMarking">
    <vt:lpwstr/>
  </property>
  <property fmtid="{D5CDD505-2E9C-101B-9397-08002B2CF9AE}" pid="19" name="ArticleByLine">
    <vt:lpwstr/>
  </property>
  <property fmtid="{D5CDD505-2E9C-101B-9397-08002B2CF9AE}" pid="20" name="Subject Keywords">
    <vt:lpwstr>11;#Training and education|7f4a6f1b-daa9-461e-afd5-0732750f9f13</vt:lpwstr>
  </property>
  <property fmtid="{D5CDD505-2E9C-101B-9397-08002B2CF9AE}" pid="21" name="CorporateDefnetContent">
    <vt:lpwstr/>
  </property>
  <property fmtid="{D5CDD505-2E9C-101B-9397-08002B2CF9AE}" pid="22" name="d67af1ddf1dc47979d20c0eae491b81b">
    <vt:lpwstr>03 Support the delivery of the Unit's objectives5ab00cf9-9d4b-4d13-b1ba-b069d28c2f77</vt:lpwstr>
  </property>
  <property fmtid="{D5CDD505-2E9C-101B-9397-08002B2CF9AE}" pid="23" name="defnetTags">
    <vt:lpwstr/>
  </property>
  <property fmtid="{D5CDD505-2E9C-101B-9397-08002B2CF9AE}" pid="24" name="defnetKeywords">
    <vt:lpwstr/>
  </property>
  <property fmtid="{D5CDD505-2E9C-101B-9397-08002B2CF9AE}" pid="25" name="FOIExemption">
    <vt:lpwstr/>
  </property>
  <property fmtid="{D5CDD505-2E9C-101B-9397-08002B2CF9AE}" pid="26" name="TaxCatchAll">
    <vt:lpwstr>12111098</vt:lpwstr>
  </property>
  <property fmtid="{D5CDD505-2E9C-101B-9397-08002B2CF9AE}" pid="27" name="Business Owner">
    <vt:lpwstr>9;#SWHQ|c3c0286c-a5a7-4768-8d36-44632bcf92a1</vt:lpwstr>
  </property>
  <property fmtid="{D5CDD505-2E9C-101B-9397-08002B2CF9AE}" pid="28" name="ha076f4611b140e7b3cb24c4bf4f068b">
    <vt:lpwstr/>
  </property>
  <property fmtid="{D5CDD505-2E9C-101B-9397-08002B2CF9AE}" pid="29" name="fileplanid">
    <vt:lpwstr>12;#03 Support the delivery of the Unit's objectives|5ab00cf9-9d4b-4d13-b1ba-b069d28c2f77</vt:lpwstr>
  </property>
  <property fmtid="{D5CDD505-2E9C-101B-9397-08002B2CF9AE}" pid="30" name="RelatedInformation">
    <vt:lpwstr/>
  </property>
  <property fmtid="{D5CDD505-2E9C-101B-9397-08002B2CF9AE}" pid="31" name="MODDIRestricted">
    <vt:lpwstr>OFFICIAL</vt:lpwstr>
  </property>
  <property fmtid="{D5CDD505-2E9C-101B-9397-08002B2CF9AE}" pid="32" name="MODDIAuthor">
    <vt:lpwstr>CMD AMC</vt:lpwstr>
  </property>
  <property fmtid="{D5CDD505-2E9C-101B-9397-08002B2CF9AE}" pid="33" name="MODDIDocumentPublisher">
    <vt:lpwstr>Army Publications Team</vt:lpwstr>
  </property>
  <property fmtid="{D5CDD505-2E9C-101B-9397-08002B2CF9AE}" pid="34" name="MODDIDocumentType">
    <vt:lpwstr>Other</vt:lpwstr>
  </property>
  <property fmtid="{D5CDD505-2E9C-101B-9397-08002B2CF9AE}" pid="35" name="MODDIStatus">
    <vt:lpwstr>Current</vt:lpwstr>
  </property>
  <property fmtid="{D5CDD505-2E9C-101B-9397-08002B2CF9AE}" pid="36" name="MODDIPublisherEmailAddress">
    <vt:lpwstr>Army Info-IX-IM-Pubs-0Mailbox</vt:lpwstr>
  </property>
  <property fmtid="{D5CDD505-2E9C-101B-9397-08002B2CF9AE}" pid="37" name="MODDISiteInformationTLB">
    <vt:lpwstr>Army</vt:lpwstr>
  </property>
  <property fmtid="{D5CDD505-2E9C-101B-9397-08002B2CF9AE}" pid="38" name="tlbOOB">
    <vt:lpwstr>Army</vt:lpwstr>
  </property>
  <property fmtid="{D5CDD505-2E9C-101B-9397-08002B2CF9AE}" pid="39" name="CreatedOriginated">
    <vt:lpwstr>2018-10-10T23:00:00+00:00</vt:lpwstr>
  </property>
  <property fmtid="{D5CDD505-2E9C-101B-9397-08002B2CF9AE}" pid="40" name="Cat">
    <vt:lpwstr>2019</vt:lpwstr>
  </property>
  <property fmtid="{D5CDD505-2E9C-101B-9397-08002B2CF9AE}" pid="41" name="MODSubject">
    <vt:lpwstr>TMB TT</vt:lpwstr>
  </property>
  <property fmtid="{D5CDD505-2E9C-101B-9397-08002B2CF9AE}" pid="42" name="ContentTypeId">
    <vt:lpwstr>0x010100D9D675D6CDED02438DC7CFF78D2F29E401000A697E4878008A46914683C04AB7CAFA</vt:lpwstr>
  </property>
</Properties>
</file>