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64" r:id="rId3"/>
    <p:sldId id="259" r:id="rId4"/>
    <p:sldId id="265" r:id="rId5"/>
    <p:sldId id="267" r:id="rId6"/>
    <p:sldId id="606" r:id="rId7"/>
    <p:sldId id="610" r:id="rId8"/>
    <p:sldId id="607" r:id="rId9"/>
    <p:sldId id="331" r:id="rId10"/>
    <p:sldId id="332" r:id="rId11"/>
    <p:sldId id="333" r:id="rId12"/>
    <p:sldId id="334" r:id="rId13"/>
    <p:sldId id="335" r:id="rId14"/>
    <p:sldId id="336" r:id="rId15"/>
    <p:sldId id="337" r:id="rId16"/>
    <p:sldId id="338" r:id="rId17"/>
    <p:sldId id="339" r:id="rId18"/>
    <p:sldId id="340" r:id="rId19"/>
    <p:sldId id="341" r:id="rId20"/>
    <p:sldId id="342" r:id="rId21"/>
    <p:sldId id="609" r:id="rId22"/>
    <p:sldId id="61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48B5BE-D350-4653-8E0C-A1D9C1986C04}" v="35" dt="2025-04-24T10:08:44.9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tler, Natalie Maj" userId="0362bc95-b5f6-4965-98fc-e41bc4423913" providerId="ADAL" clId="{5248B5BE-D350-4653-8E0C-A1D9C1986C04}"/>
    <pc:docChg chg="custSel addSld modSld">
      <pc:chgData name="Butler, Natalie Maj" userId="0362bc95-b5f6-4965-98fc-e41bc4423913" providerId="ADAL" clId="{5248B5BE-D350-4653-8E0C-A1D9C1986C04}" dt="2025-04-24T10:12:03.248" v="157" actId="3626"/>
      <pc:docMkLst>
        <pc:docMk/>
      </pc:docMkLst>
      <pc:sldChg chg="modAnim">
        <pc:chgData name="Butler, Natalie Maj" userId="0362bc95-b5f6-4965-98fc-e41bc4423913" providerId="ADAL" clId="{5248B5BE-D350-4653-8E0C-A1D9C1986C04}" dt="2025-04-24T09:49:26.793" v="1"/>
        <pc:sldMkLst>
          <pc:docMk/>
          <pc:sldMk cId="3360876828" sldId="257"/>
        </pc:sldMkLst>
      </pc:sldChg>
      <pc:sldChg chg="modSp mod modAnim">
        <pc:chgData name="Butler, Natalie Maj" userId="0362bc95-b5f6-4965-98fc-e41bc4423913" providerId="ADAL" clId="{5248B5BE-D350-4653-8E0C-A1D9C1986C04}" dt="2025-04-24T09:54:13.871" v="41" actId="1076"/>
        <pc:sldMkLst>
          <pc:docMk/>
          <pc:sldMk cId="1683686015" sldId="259"/>
        </pc:sldMkLst>
        <pc:spChg chg="mod">
          <ac:chgData name="Butler, Natalie Maj" userId="0362bc95-b5f6-4965-98fc-e41bc4423913" providerId="ADAL" clId="{5248B5BE-D350-4653-8E0C-A1D9C1986C04}" dt="2025-04-24T09:53:50.765" v="36" actId="1076"/>
          <ac:spMkLst>
            <pc:docMk/>
            <pc:sldMk cId="1683686015" sldId="259"/>
            <ac:spMk id="3" creationId="{00000000-0000-0000-0000-000000000000}"/>
          </ac:spMkLst>
        </pc:spChg>
        <pc:spChg chg="mod">
          <ac:chgData name="Butler, Natalie Maj" userId="0362bc95-b5f6-4965-98fc-e41bc4423913" providerId="ADAL" clId="{5248B5BE-D350-4653-8E0C-A1D9C1986C04}" dt="2025-04-24T09:53:54.097" v="37" actId="1076"/>
          <ac:spMkLst>
            <pc:docMk/>
            <pc:sldMk cId="1683686015" sldId="259"/>
            <ac:spMk id="4" creationId="{00000000-0000-0000-0000-000000000000}"/>
          </ac:spMkLst>
        </pc:spChg>
        <pc:spChg chg="mod">
          <ac:chgData name="Butler, Natalie Maj" userId="0362bc95-b5f6-4965-98fc-e41bc4423913" providerId="ADAL" clId="{5248B5BE-D350-4653-8E0C-A1D9C1986C04}" dt="2025-04-24T09:54:06.345" v="39" actId="1076"/>
          <ac:spMkLst>
            <pc:docMk/>
            <pc:sldMk cId="1683686015" sldId="259"/>
            <ac:spMk id="11" creationId="{67EBF27F-760C-42E8-9B9C-87ECB78CF806}"/>
          </ac:spMkLst>
        </pc:spChg>
        <pc:picChg chg="mod">
          <ac:chgData name="Butler, Natalie Maj" userId="0362bc95-b5f6-4965-98fc-e41bc4423913" providerId="ADAL" clId="{5248B5BE-D350-4653-8E0C-A1D9C1986C04}" dt="2025-04-24T09:53:57.195" v="38" actId="1076"/>
          <ac:picMkLst>
            <pc:docMk/>
            <pc:sldMk cId="1683686015" sldId="259"/>
            <ac:picMk id="12" creationId="{5B8480A9-4604-465A-8780-39F228022DE3}"/>
          </ac:picMkLst>
        </pc:picChg>
        <pc:picChg chg="mod">
          <ac:chgData name="Butler, Natalie Maj" userId="0362bc95-b5f6-4965-98fc-e41bc4423913" providerId="ADAL" clId="{5248B5BE-D350-4653-8E0C-A1D9C1986C04}" dt="2025-04-24T09:54:13.871" v="41" actId="1076"/>
          <ac:picMkLst>
            <pc:docMk/>
            <pc:sldMk cId="1683686015" sldId="259"/>
            <ac:picMk id="14" creationId="{E974A8C6-CFAC-45A4-8677-66CC8058CC5F}"/>
          </ac:picMkLst>
        </pc:picChg>
      </pc:sldChg>
      <pc:sldChg chg="addSp modSp mod modAnim">
        <pc:chgData name="Butler, Natalie Maj" userId="0362bc95-b5f6-4965-98fc-e41bc4423913" providerId="ADAL" clId="{5248B5BE-D350-4653-8E0C-A1D9C1986C04}" dt="2025-04-24T09:53:32.038" v="32" actId="1076"/>
        <pc:sldMkLst>
          <pc:docMk/>
          <pc:sldMk cId="872953860" sldId="264"/>
        </pc:sldMkLst>
        <pc:spChg chg="mod">
          <ac:chgData name="Butler, Natalie Maj" userId="0362bc95-b5f6-4965-98fc-e41bc4423913" providerId="ADAL" clId="{5248B5BE-D350-4653-8E0C-A1D9C1986C04}" dt="2025-04-24T09:53:25.619" v="31" actId="207"/>
          <ac:spMkLst>
            <pc:docMk/>
            <pc:sldMk cId="872953860" sldId="264"/>
            <ac:spMk id="3" creationId="{00000000-0000-0000-0000-000000000000}"/>
          </ac:spMkLst>
        </pc:spChg>
        <pc:spChg chg="mod">
          <ac:chgData name="Butler, Natalie Maj" userId="0362bc95-b5f6-4965-98fc-e41bc4423913" providerId="ADAL" clId="{5248B5BE-D350-4653-8E0C-A1D9C1986C04}" dt="2025-04-24T09:53:19.761" v="30" actId="1076"/>
          <ac:spMkLst>
            <pc:docMk/>
            <pc:sldMk cId="872953860" sldId="264"/>
            <ac:spMk id="4" creationId="{00000000-0000-0000-0000-000000000000}"/>
          </ac:spMkLst>
        </pc:spChg>
        <pc:spChg chg="add mod">
          <ac:chgData name="Butler, Natalie Maj" userId="0362bc95-b5f6-4965-98fc-e41bc4423913" providerId="ADAL" clId="{5248B5BE-D350-4653-8E0C-A1D9C1986C04}" dt="2025-04-24T09:52:55.209" v="25"/>
          <ac:spMkLst>
            <pc:docMk/>
            <pc:sldMk cId="872953860" sldId="264"/>
            <ac:spMk id="7" creationId="{263D2D45-856B-A13B-02B2-F36B5CC6DFCD}"/>
          </ac:spMkLst>
        </pc:spChg>
        <pc:picChg chg="mod">
          <ac:chgData name="Butler, Natalie Maj" userId="0362bc95-b5f6-4965-98fc-e41bc4423913" providerId="ADAL" clId="{5248B5BE-D350-4653-8E0C-A1D9C1986C04}" dt="2025-04-24T09:53:32.038" v="32" actId="1076"/>
          <ac:picMkLst>
            <pc:docMk/>
            <pc:sldMk cId="872953860" sldId="264"/>
            <ac:picMk id="10" creationId="{EF60F2BE-6231-4E9C-8EB4-5EDBD122F80B}"/>
          </ac:picMkLst>
        </pc:picChg>
      </pc:sldChg>
      <pc:sldChg chg="modSp mod modAnim">
        <pc:chgData name="Butler, Natalie Maj" userId="0362bc95-b5f6-4965-98fc-e41bc4423913" providerId="ADAL" clId="{5248B5BE-D350-4653-8E0C-A1D9C1986C04}" dt="2025-04-24T09:54:51.204" v="48" actId="14100"/>
        <pc:sldMkLst>
          <pc:docMk/>
          <pc:sldMk cId="1314941027" sldId="265"/>
        </pc:sldMkLst>
        <pc:spChg chg="mod">
          <ac:chgData name="Butler, Natalie Maj" userId="0362bc95-b5f6-4965-98fc-e41bc4423913" providerId="ADAL" clId="{5248B5BE-D350-4653-8E0C-A1D9C1986C04}" dt="2025-04-24T09:54:30.429" v="44" actId="207"/>
          <ac:spMkLst>
            <pc:docMk/>
            <pc:sldMk cId="1314941027" sldId="265"/>
            <ac:spMk id="3" creationId="{00000000-0000-0000-0000-000000000000}"/>
          </ac:spMkLst>
        </pc:spChg>
        <pc:spChg chg="mod">
          <ac:chgData name="Butler, Natalie Maj" userId="0362bc95-b5f6-4965-98fc-e41bc4423913" providerId="ADAL" clId="{5248B5BE-D350-4653-8E0C-A1D9C1986C04}" dt="2025-04-24T09:54:26.926" v="43" actId="1076"/>
          <ac:spMkLst>
            <pc:docMk/>
            <pc:sldMk cId="1314941027" sldId="265"/>
            <ac:spMk id="4" creationId="{00000000-0000-0000-0000-000000000000}"/>
          </ac:spMkLst>
        </pc:spChg>
        <pc:picChg chg="mod">
          <ac:chgData name="Butler, Natalie Maj" userId="0362bc95-b5f6-4965-98fc-e41bc4423913" providerId="ADAL" clId="{5248B5BE-D350-4653-8E0C-A1D9C1986C04}" dt="2025-04-24T09:54:51.204" v="48" actId="14100"/>
          <ac:picMkLst>
            <pc:docMk/>
            <pc:sldMk cId="1314941027" sldId="265"/>
            <ac:picMk id="14" creationId="{67569BAB-3ADF-4BA9-BBB9-CAC35035213D}"/>
          </ac:picMkLst>
        </pc:picChg>
        <pc:picChg chg="mod">
          <ac:chgData name="Butler, Natalie Maj" userId="0362bc95-b5f6-4965-98fc-e41bc4423913" providerId="ADAL" clId="{5248B5BE-D350-4653-8E0C-A1D9C1986C04}" dt="2025-04-24T09:54:47.746" v="47" actId="14100"/>
          <ac:picMkLst>
            <pc:docMk/>
            <pc:sldMk cId="1314941027" sldId="265"/>
            <ac:picMk id="15" creationId="{E2F7BC0D-F9D9-465D-9C93-78968618E18D}"/>
          </ac:picMkLst>
        </pc:picChg>
        <pc:picChg chg="mod">
          <ac:chgData name="Butler, Natalie Maj" userId="0362bc95-b5f6-4965-98fc-e41bc4423913" providerId="ADAL" clId="{5248B5BE-D350-4653-8E0C-A1D9C1986C04}" dt="2025-04-24T09:54:35.850" v="45" actId="1076"/>
          <ac:picMkLst>
            <pc:docMk/>
            <pc:sldMk cId="1314941027" sldId="265"/>
            <ac:picMk id="17" creationId="{3FBB3EA6-7317-4ADC-A900-FF5F3ED2DD97}"/>
          </ac:picMkLst>
        </pc:picChg>
      </pc:sldChg>
      <pc:sldChg chg="modSp mod modAnim">
        <pc:chgData name="Butler, Natalie Maj" userId="0362bc95-b5f6-4965-98fc-e41bc4423913" providerId="ADAL" clId="{5248B5BE-D350-4653-8E0C-A1D9C1986C04}" dt="2025-04-24T09:55:13.870" v="52" actId="1076"/>
        <pc:sldMkLst>
          <pc:docMk/>
          <pc:sldMk cId="3788007879" sldId="267"/>
        </pc:sldMkLst>
        <pc:spChg chg="mod">
          <ac:chgData name="Butler, Natalie Maj" userId="0362bc95-b5f6-4965-98fc-e41bc4423913" providerId="ADAL" clId="{5248B5BE-D350-4653-8E0C-A1D9C1986C04}" dt="2025-04-24T09:55:10.523" v="51" actId="207"/>
          <ac:spMkLst>
            <pc:docMk/>
            <pc:sldMk cId="3788007879" sldId="267"/>
            <ac:spMk id="3" creationId="{00000000-0000-0000-0000-000000000000}"/>
          </ac:spMkLst>
        </pc:spChg>
        <pc:spChg chg="mod">
          <ac:chgData name="Butler, Natalie Maj" userId="0362bc95-b5f6-4965-98fc-e41bc4423913" providerId="ADAL" clId="{5248B5BE-D350-4653-8E0C-A1D9C1986C04}" dt="2025-04-24T09:55:03.474" v="50" actId="1076"/>
          <ac:spMkLst>
            <pc:docMk/>
            <pc:sldMk cId="3788007879" sldId="267"/>
            <ac:spMk id="4" creationId="{00000000-0000-0000-0000-000000000000}"/>
          </ac:spMkLst>
        </pc:spChg>
        <pc:picChg chg="mod">
          <ac:chgData name="Butler, Natalie Maj" userId="0362bc95-b5f6-4965-98fc-e41bc4423913" providerId="ADAL" clId="{5248B5BE-D350-4653-8E0C-A1D9C1986C04}" dt="2025-04-24T09:55:13.870" v="52" actId="1076"/>
          <ac:picMkLst>
            <pc:docMk/>
            <pc:sldMk cId="3788007879" sldId="267"/>
            <ac:picMk id="13" creationId="{B0AAAABF-32FA-4600-961B-2F9395EC39FD}"/>
          </ac:picMkLst>
        </pc:picChg>
      </pc:sldChg>
      <pc:sldChg chg="modSp mod modAnim">
        <pc:chgData name="Butler, Natalie Maj" userId="0362bc95-b5f6-4965-98fc-e41bc4423913" providerId="ADAL" clId="{5248B5BE-D350-4653-8E0C-A1D9C1986C04}" dt="2025-04-24T09:56:40.591" v="70" actId="1076"/>
        <pc:sldMkLst>
          <pc:docMk/>
          <pc:sldMk cId="1652999762" sldId="331"/>
        </pc:sldMkLst>
        <pc:spChg chg="mod">
          <ac:chgData name="Butler, Natalie Maj" userId="0362bc95-b5f6-4965-98fc-e41bc4423913" providerId="ADAL" clId="{5248B5BE-D350-4653-8E0C-A1D9C1986C04}" dt="2025-04-24T09:56:37.204" v="69" actId="207"/>
          <ac:spMkLst>
            <pc:docMk/>
            <pc:sldMk cId="1652999762" sldId="331"/>
            <ac:spMk id="3" creationId="{00000000-0000-0000-0000-000000000000}"/>
          </ac:spMkLst>
        </pc:spChg>
        <pc:spChg chg="mod">
          <ac:chgData name="Butler, Natalie Maj" userId="0362bc95-b5f6-4965-98fc-e41bc4423913" providerId="ADAL" clId="{5248B5BE-D350-4653-8E0C-A1D9C1986C04}" dt="2025-04-24T09:56:34.533" v="68" actId="1076"/>
          <ac:spMkLst>
            <pc:docMk/>
            <pc:sldMk cId="1652999762" sldId="331"/>
            <ac:spMk id="4" creationId="{00000000-0000-0000-0000-000000000000}"/>
          </ac:spMkLst>
        </pc:spChg>
        <pc:picChg chg="mod">
          <ac:chgData name="Butler, Natalie Maj" userId="0362bc95-b5f6-4965-98fc-e41bc4423913" providerId="ADAL" clId="{5248B5BE-D350-4653-8E0C-A1D9C1986C04}" dt="2025-04-24T09:56:40.591" v="70" actId="1076"/>
          <ac:picMkLst>
            <pc:docMk/>
            <pc:sldMk cId="1652999762" sldId="331"/>
            <ac:picMk id="14" creationId="{19F8CF6B-981F-41AD-8B47-4011C9BDA26B}"/>
          </ac:picMkLst>
        </pc:picChg>
      </pc:sldChg>
      <pc:sldChg chg="modSp mod modAnim">
        <pc:chgData name="Butler, Natalie Maj" userId="0362bc95-b5f6-4965-98fc-e41bc4423913" providerId="ADAL" clId="{5248B5BE-D350-4653-8E0C-A1D9C1986C04}" dt="2025-04-24T09:57:17.642" v="76" actId="14100"/>
        <pc:sldMkLst>
          <pc:docMk/>
          <pc:sldMk cId="2983136844" sldId="332"/>
        </pc:sldMkLst>
        <pc:spChg chg="mod">
          <ac:chgData name="Butler, Natalie Maj" userId="0362bc95-b5f6-4965-98fc-e41bc4423913" providerId="ADAL" clId="{5248B5BE-D350-4653-8E0C-A1D9C1986C04}" dt="2025-04-24T09:57:14.289" v="75" actId="1076"/>
          <ac:spMkLst>
            <pc:docMk/>
            <pc:sldMk cId="2983136844" sldId="332"/>
            <ac:spMk id="2" creationId="{00000000-0000-0000-0000-000000000000}"/>
          </ac:spMkLst>
        </pc:spChg>
        <pc:spChg chg="mod">
          <ac:chgData name="Butler, Natalie Maj" userId="0362bc95-b5f6-4965-98fc-e41bc4423913" providerId="ADAL" clId="{5248B5BE-D350-4653-8E0C-A1D9C1986C04}" dt="2025-04-24T09:57:05.290" v="74" actId="207"/>
          <ac:spMkLst>
            <pc:docMk/>
            <pc:sldMk cId="2983136844" sldId="332"/>
            <ac:spMk id="3" creationId="{00000000-0000-0000-0000-000000000000}"/>
          </ac:spMkLst>
        </pc:spChg>
        <pc:spChg chg="mod">
          <ac:chgData name="Butler, Natalie Maj" userId="0362bc95-b5f6-4965-98fc-e41bc4423913" providerId="ADAL" clId="{5248B5BE-D350-4653-8E0C-A1D9C1986C04}" dt="2025-04-24T09:57:01.809" v="73" actId="1076"/>
          <ac:spMkLst>
            <pc:docMk/>
            <pc:sldMk cId="2983136844" sldId="332"/>
            <ac:spMk id="4" creationId="{00000000-0000-0000-0000-000000000000}"/>
          </ac:spMkLst>
        </pc:spChg>
        <pc:picChg chg="mod">
          <ac:chgData name="Butler, Natalie Maj" userId="0362bc95-b5f6-4965-98fc-e41bc4423913" providerId="ADAL" clId="{5248B5BE-D350-4653-8E0C-A1D9C1986C04}" dt="2025-04-24T09:57:17.642" v="76" actId="14100"/>
          <ac:picMkLst>
            <pc:docMk/>
            <pc:sldMk cId="2983136844" sldId="332"/>
            <ac:picMk id="8" creationId="{4D2722C8-B62D-BFBD-9AE9-E4E50A27E25E}"/>
          </ac:picMkLst>
        </pc:picChg>
      </pc:sldChg>
      <pc:sldChg chg="modSp mod modAnim">
        <pc:chgData name="Butler, Natalie Maj" userId="0362bc95-b5f6-4965-98fc-e41bc4423913" providerId="ADAL" clId="{5248B5BE-D350-4653-8E0C-A1D9C1986C04}" dt="2025-04-24T09:57:41.461" v="81" actId="1076"/>
        <pc:sldMkLst>
          <pc:docMk/>
          <pc:sldMk cId="145274561" sldId="333"/>
        </pc:sldMkLst>
        <pc:spChg chg="mod">
          <ac:chgData name="Butler, Natalie Maj" userId="0362bc95-b5f6-4965-98fc-e41bc4423913" providerId="ADAL" clId="{5248B5BE-D350-4653-8E0C-A1D9C1986C04}" dt="2025-04-24T09:57:35.305" v="79" actId="1076"/>
          <ac:spMkLst>
            <pc:docMk/>
            <pc:sldMk cId="145274561" sldId="333"/>
            <ac:spMk id="2" creationId="{00000000-0000-0000-0000-000000000000}"/>
          </ac:spMkLst>
        </pc:spChg>
        <pc:spChg chg="mod">
          <ac:chgData name="Butler, Natalie Maj" userId="0362bc95-b5f6-4965-98fc-e41bc4423913" providerId="ADAL" clId="{5248B5BE-D350-4653-8E0C-A1D9C1986C04}" dt="2025-04-24T09:57:38.112" v="80" actId="207"/>
          <ac:spMkLst>
            <pc:docMk/>
            <pc:sldMk cId="145274561" sldId="333"/>
            <ac:spMk id="3" creationId="{00000000-0000-0000-0000-000000000000}"/>
          </ac:spMkLst>
        </pc:spChg>
        <pc:spChg chg="mod">
          <ac:chgData name="Butler, Natalie Maj" userId="0362bc95-b5f6-4965-98fc-e41bc4423913" providerId="ADAL" clId="{5248B5BE-D350-4653-8E0C-A1D9C1986C04}" dt="2025-04-24T09:57:32.738" v="78" actId="1076"/>
          <ac:spMkLst>
            <pc:docMk/>
            <pc:sldMk cId="145274561" sldId="333"/>
            <ac:spMk id="4" creationId="{00000000-0000-0000-0000-000000000000}"/>
          </ac:spMkLst>
        </pc:spChg>
        <pc:picChg chg="mod">
          <ac:chgData name="Butler, Natalie Maj" userId="0362bc95-b5f6-4965-98fc-e41bc4423913" providerId="ADAL" clId="{5248B5BE-D350-4653-8E0C-A1D9C1986C04}" dt="2025-04-24T09:57:41.461" v="81" actId="1076"/>
          <ac:picMkLst>
            <pc:docMk/>
            <pc:sldMk cId="145274561" sldId="333"/>
            <ac:picMk id="11" creationId="{E2501FEE-2536-44CB-BA02-79A9B0AA8F6B}"/>
          </ac:picMkLst>
        </pc:picChg>
      </pc:sldChg>
      <pc:sldChg chg="modSp mod modAnim">
        <pc:chgData name="Butler, Natalie Maj" userId="0362bc95-b5f6-4965-98fc-e41bc4423913" providerId="ADAL" clId="{5248B5BE-D350-4653-8E0C-A1D9C1986C04}" dt="2025-04-24T09:58:04.599" v="86" actId="1076"/>
        <pc:sldMkLst>
          <pc:docMk/>
          <pc:sldMk cId="2005860595" sldId="334"/>
        </pc:sldMkLst>
        <pc:spChg chg="mod">
          <ac:chgData name="Butler, Natalie Maj" userId="0362bc95-b5f6-4965-98fc-e41bc4423913" providerId="ADAL" clId="{5248B5BE-D350-4653-8E0C-A1D9C1986C04}" dt="2025-04-24T09:58:04.599" v="86" actId="1076"/>
          <ac:spMkLst>
            <pc:docMk/>
            <pc:sldMk cId="2005860595" sldId="334"/>
            <ac:spMk id="2" creationId="{00000000-0000-0000-0000-000000000000}"/>
          </ac:spMkLst>
        </pc:spChg>
        <pc:spChg chg="mod">
          <ac:chgData name="Butler, Natalie Maj" userId="0362bc95-b5f6-4965-98fc-e41bc4423913" providerId="ADAL" clId="{5248B5BE-D350-4653-8E0C-A1D9C1986C04}" dt="2025-04-24T09:57:57.334" v="84" actId="207"/>
          <ac:spMkLst>
            <pc:docMk/>
            <pc:sldMk cId="2005860595" sldId="334"/>
            <ac:spMk id="3" creationId="{00000000-0000-0000-0000-000000000000}"/>
          </ac:spMkLst>
        </pc:spChg>
        <pc:spChg chg="mod">
          <ac:chgData name="Butler, Natalie Maj" userId="0362bc95-b5f6-4965-98fc-e41bc4423913" providerId="ADAL" clId="{5248B5BE-D350-4653-8E0C-A1D9C1986C04}" dt="2025-04-24T09:57:53.718" v="83" actId="1076"/>
          <ac:spMkLst>
            <pc:docMk/>
            <pc:sldMk cId="2005860595" sldId="334"/>
            <ac:spMk id="4" creationId="{00000000-0000-0000-0000-000000000000}"/>
          </ac:spMkLst>
        </pc:spChg>
        <pc:picChg chg="mod">
          <ac:chgData name="Butler, Natalie Maj" userId="0362bc95-b5f6-4965-98fc-e41bc4423913" providerId="ADAL" clId="{5248B5BE-D350-4653-8E0C-A1D9C1986C04}" dt="2025-04-24T09:58:01.300" v="85" actId="1076"/>
          <ac:picMkLst>
            <pc:docMk/>
            <pc:sldMk cId="2005860595" sldId="334"/>
            <ac:picMk id="10" creationId="{C2DEE364-20E5-40C1-B335-DACFEB0AD481}"/>
          </ac:picMkLst>
        </pc:picChg>
      </pc:sldChg>
      <pc:sldChg chg="modSp add mod modAnim">
        <pc:chgData name="Butler, Natalie Maj" userId="0362bc95-b5f6-4965-98fc-e41bc4423913" providerId="ADAL" clId="{5248B5BE-D350-4653-8E0C-A1D9C1986C04}" dt="2025-04-24T09:58:57.493" v="97" actId="20577"/>
        <pc:sldMkLst>
          <pc:docMk/>
          <pc:sldMk cId="2331169377" sldId="335"/>
        </pc:sldMkLst>
        <pc:spChg chg="mod">
          <ac:chgData name="Butler, Natalie Maj" userId="0362bc95-b5f6-4965-98fc-e41bc4423913" providerId="ADAL" clId="{5248B5BE-D350-4653-8E0C-A1D9C1986C04}" dt="2025-04-24T09:58:57.493" v="97" actId="20577"/>
          <ac:spMkLst>
            <pc:docMk/>
            <pc:sldMk cId="2331169377" sldId="335"/>
            <ac:spMk id="2" creationId="{00000000-0000-0000-0000-000000000000}"/>
          </ac:spMkLst>
        </pc:spChg>
        <pc:spChg chg="mod">
          <ac:chgData name="Butler, Natalie Maj" userId="0362bc95-b5f6-4965-98fc-e41bc4423913" providerId="ADAL" clId="{5248B5BE-D350-4653-8E0C-A1D9C1986C04}" dt="2025-04-24T09:58:18.054" v="90" actId="207"/>
          <ac:spMkLst>
            <pc:docMk/>
            <pc:sldMk cId="2331169377" sldId="335"/>
            <ac:spMk id="3" creationId="{00000000-0000-0000-0000-000000000000}"/>
          </ac:spMkLst>
        </pc:spChg>
        <pc:spChg chg="mod">
          <ac:chgData name="Butler, Natalie Maj" userId="0362bc95-b5f6-4965-98fc-e41bc4423913" providerId="ADAL" clId="{5248B5BE-D350-4653-8E0C-A1D9C1986C04}" dt="2025-04-24T09:58:11.770" v="88" actId="1076"/>
          <ac:spMkLst>
            <pc:docMk/>
            <pc:sldMk cId="2331169377" sldId="335"/>
            <ac:spMk id="4" creationId="{00000000-0000-0000-0000-000000000000}"/>
          </ac:spMkLst>
        </pc:spChg>
        <pc:picChg chg="mod">
          <ac:chgData name="Butler, Natalie Maj" userId="0362bc95-b5f6-4965-98fc-e41bc4423913" providerId="ADAL" clId="{5248B5BE-D350-4653-8E0C-A1D9C1986C04}" dt="2025-04-24T09:58:20.514" v="91" actId="1076"/>
          <ac:picMkLst>
            <pc:docMk/>
            <pc:sldMk cId="2331169377" sldId="335"/>
            <ac:picMk id="14" creationId="{15D07306-3C75-493E-A501-2A7C3092CEE0}"/>
          </ac:picMkLst>
        </pc:picChg>
      </pc:sldChg>
      <pc:sldChg chg="modSp add mod modAnim">
        <pc:chgData name="Butler, Natalie Maj" userId="0362bc95-b5f6-4965-98fc-e41bc4423913" providerId="ADAL" clId="{5248B5BE-D350-4653-8E0C-A1D9C1986C04}" dt="2025-04-24T09:59:13.473" v="101" actId="1076"/>
        <pc:sldMkLst>
          <pc:docMk/>
          <pc:sldMk cId="1221028156" sldId="336"/>
        </pc:sldMkLst>
        <pc:spChg chg="mod">
          <ac:chgData name="Butler, Natalie Maj" userId="0362bc95-b5f6-4965-98fc-e41bc4423913" providerId="ADAL" clId="{5248B5BE-D350-4653-8E0C-A1D9C1986C04}" dt="2025-04-24T09:59:10.649" v="100" actId="207"/>
          <ac:spMkLst>
            <pc:docMk/>
            <pc:sldMk cId="1221028156" sldId="336"/>
            <ac:spMk id="3" creationId="{00000000-0000-0000-0000-000000000000}"/>
          </ac:spMkLst>
        </pc:spChg>
        <pc:spChg chg="mod">
          <ac:chgData name="Butler, Natalie Maj" userId="0362bc95-b5f6-4965-98fc-e41bc4423913" providerId="ADAL" clId="{5248B5BE-D350-4653-8E0C-A1D9C1986C04}" dt="2025-04-24T09:59:08.195" v="99" actId="1076"/>
          <ac:spMkLst>
            <pc:docMk/>
            <pc:sldMk cId="1221028156" sldId="336"/>
            <ac:spMk id="4" creationId="{00000000-0000-0000-0000-000000000000}"/>
          </ac:spMkLst>
        </pc:spChg>
        <pc:picChg chg="mod">
          <ac:chgData name="Butler, Natalie Maj" userId="0362bc95-b5f6-4965-98fc-e41bc4423913" providerId="ADAL" clId="{5248B5BE-D350-4653-8E0C-A1D9C1986C04}" dt="2025-04-24T09:59:13.473" v="101" actId="1076"/>
          <ac:picMkLst>
            <pc:docMk/>
            <pc:sldMk cId="1221028156" sldId="336"/>
            <ac:picMk id="11" creationId="{B2B8F989-1DCE-465C-BB6A-B2CDACCACEF1}"/>
          </ac:picMkLst>
        </pc:picChg>
      </pc:sldChg>
      <pc:sldChg chg="modSp add mod modAnim">
        <pc:chgData name="Butler, Natalie Maj" userId="0362bc95-b5f6-4965-98fc-e41bc4423913" providerId="ADAL" clId="{5248B5BE-D350-4653-8E0C-A1D9C1986C04}" dt="2025-04-24T09:59:31.180" v="106" actId="1076"/>
        <pc:sldMkLst>
          <pc:docMk/>
          <pc:sldMk cId="677635176" sldId="337"/>
        </pc:sldMkLst>
        <pc:spChg chg="mod">
          <ac:chgData name="Butler, Natalie Maj" userId="0362bc95-b5f6-4965-98fc-e41bc4423913" providerId="ADAL" clId="{5248B5BE-D350-4653-8E0C-A1D9C1986C04}" dt="2025-04-24T09:59:31.180" v="106" actId="1076"/>
          <ac:spMkLst>
            <pc:docMk/>
            <pc:sldMk cId="677635176" sldId="337"/>
            <ac:spMk id="2" creationId="{00000000-0000-0000-0000-000000000000}"/>
          </ac:spMkLst>
        </pc:spChg>
        <pc:spChg chg="mod">
          <ac:chgData name="Butler, Natalie Maj" userId="0362bc95-b5f6-4965-98fc-e41bc4423913" providerId="ADAL" clId="{5248B5BE-D350-4653-8E0C-A1D9C1986C04}" dt="2025-04-24T09:59:25.047" v="104" actId="207"/>
          <ac:spMkLst>
            <pc:docMk/>
            <pc:sldMk cId="677635176" sldId="337"/>
            <ac:spMk id="3" creationId="{00000000-0000-0000-0000-000000000000}"/>
          </ac:spMkLst>
        </pc:spChg>
        <pc:spChg chg="mod">
          <ac:chgData name="Butler, Natalie Maj" userId="0362bc95-b5f6-4965-98fc-e41bc4423913" providerId="ADAL" clId="{5248B5BE-D350-4653-8E0C-A1D9C1986C04}" dt="2025-04-24T09:59:23.300" v="103" actId="1076"/>
          <ac:spMkLst>
            <pc:docMk/>
            <pc:sldMk cId="677635176" sldId="337"/>
            <ac:spMk id="4" creationId="{00000000-0000-0000-0000-000000000000}"/>
          </ac:spMkLst>
        </pc:spChg>
        <pc:picChg chg="mod">
          <ac:chgData name="Butler, Natalie Maj" userId="0362bc95-b5f6-4965-98fc-e41bc4423913" providerId="ADAL" clId="{5248B5BE-D350-4653-8E0C-A1D9C1986C04}" dt="2025-04-24T09:59:27.273" v="105" actId="1076"/>
          <ac:picMkLst>
            <pc:docMk/>
            <pc:sldMk cId="677635176" sldId="337"/>
            <ac:picMk id="10" creationId="{8B9A63EA-E49A-4951-9E87-2E8C1241DFFD}"/>
          </ac:picMkLst>
        </pc:picChg>
      </pc:sldChg>
      <pc:sldChg chg="modSp add mod modAnim">
        <pc:chgData name="Butler, Natalie Maj" userId="0362bc95-b5f6-4965-98fc-e41bc4423913" providerId="ADAL" clId="{5248B5BE-D350-4653-8E0C-A1D9C1986C04}" dt="2025-04-24T10:00:16.018" v="117" actId="1076"/>
        <pc:sldMkLst>
          <pc:docMk/>
          <pc:sldMk cId="3568479673" sldId="338"/>
        </pc:sldMkLst>
        <pc:spChg chg="mod">
          <ac:chgData name="Butler, Natalie Maj" userId="0362bc95-b5f6-4965-98fc-e41bc4423913" providerId="ADAL" clId="{5248B5BE-D350-4653-8E0C-A1D9C1986C04}" dt="2025-04-24T09:59:35.097" v="107" actId="1076"/>
          <ac:spMkLst>
            <pc:docMk/>
            <pc:sldMk cId="3568479673" sldId="338"/>
            <ac:spMk id="2" creationId="{00000000-0000-0000-0000-000000000000}"/>
          </ac:spMkLst>
        </pc:spChg>
        <pc:spChg chg="mod">
          <ac:chgData name="Butler, Natalie Maj" userId="0362bc95-b5f6-4965-98fc-e41bc4423913" providerId="ADAL" clId="{5248B5BE-D350-4653-8E0C-A1D9C1986C04}" dt="2025-04-24T09:59:52.447" v="111" actId="207"/>
          <ac:spMkLst>
            <pc:docMk/>
            <pc:sldMk cId="3568479673" sldId="338"/>
            <ac:spMk id="3" creationId="{00000000-0000-0000-0000-000000000000}"/>
          </ac:spMkLst>
        </pc:spChg>
        <pc:spChg chg="mod">
          <ac:chgData name="Butler, Natalie Maj" userId="0362bc95-b5f6-4965-98fc-e41bc4423913" providerId="ADAL" clId="{5248B5BE-D350-4653-8E0C-A1D9C1986C04}" dt="2025-04-24T09:59:49.387" v="110" actId="1076"/>
          <ac:spMkLst>
            <pc:docMk/>
            <pc:sldMk cId="3568479673" sldId="338"/>
            <ac:spMk id="4" creationId="{00000000-0000-0000-0000-000000000000}"/>
          </ac:spMkLst>
        </pc:spChg>
        <pc:picChg chg="mod">
          <ac:chgData name="Butler, Natalie Maj" userId="0362bc95-b5f6-4965-98fc-e41bc4423913" providerId="ADAL" clId="{5248B5BE-D350-4653-8E0C-A1D9C1986C04}" dt="2025-04-24T10:00:16.018" v="117" actId="1076"/>
          <ac:picMkLst>
            <pc:docMk/>
            <pc:sldMk cId="3568479673" sldId="338"/>
            <ac:picMk id="10" creationId="{C82A0AE1-0CA4-47B4-8F8A-9908FCA2680C}"/>
          </ac:picMkLst>
        </pc:picChg>
      </pc:sldChg>
      <pc:sldChg chg="modSp add mod modAnim">
        <pc:chgData name="Butler, Natalie Maj" userId="0362bc95-b5f6-4965-98fc-e41bc4423913" providerId="ADAL" clId="{5248B5BE-D350-4653-8E0C-A1D9C1986C04}" dt="2025-04-24T10:00:11.127" v="116" actId="1076"/>
        <pc:sldMkLst>
          <pc:docMk/>
          <pc:sldMk cId="553064121" sldId="339"/>
        </pc:sldMkLst>
        <pc:spChg chg="mod">
          <ac:chgData name="Butler, Natalie Maj" userId="0362bc95-b5f6-4965-98fc-e41bc4423913" providerId="ADAL" clId="{5248B5BE-D350-4653-8E0C-A1D9C1986C04}" dt="2025-04-24T09:59:58.422" v="112" actId="1076"/>
          <ac:spMkLst>
            <pc:docMk/>
            <pc:sldMk cId="553064121" sldId="339"/>
            <ac:spMk id="2" creationId="{00000000-0000-0000-0000-000000000000}"/>
          </ac:spMkLst>
        </pc:spChg>
        <pc:spChg chg="mod">
          <ac:chgData name="Butler, Natalie Maj" userId="0362bc95-b5f6-4965-98fc-e41bc4423913" providerId="ADAL" clId="{5248B5BE-D350-4653-8E0C-A1D9C1986C04}" dt="2025-04-24T10:00:08.173" v="115" actId="207"/>
          <ac:spMkLst>
            <pc:docMk/>
            <pc:sldMk cId="553064121" sldId="339"/>
            <ac:spMk id="3" creationId="{00000000-0000-0000-0000-000000000000}"/>
          </ac:spMkLst>
        </pc:spChg>
        <pc:spChg chg="mod">
          <ac:chgData name="Butler, Natalie Maj" userId="0362bc95-b5f6-4965-98fc-e41bc4423913" providerId="ADAL" clId="{5248B5BE-D350-4653-8E0C-A1D9C1986C04}" dt="2025-04-24T10:00:06.058" v="114" actId="1076"/>
          <ac:spMkLst>
            <pc:docMk/>
            <pc:sldMk cId="553064121" sldId="339"/>
            <ac:spMk id="4" creationId="{00000000-0000-0000-0000-000000000000}"/>
          </ac:spMkLst>
        </pc:spChg>
        <pc:picChg chg="mod">
          <ac:chgData name="Butler, Natalie Maj" userId="0362bc95-b5f6-4965-98fc-e41bc4423913" providerId="ADAL" clId="{5248B5BE-D350-4653-8E0C-A1D9C1986C04}" dt="2025-04-24T10:00:11.127" v="116" actId="1076"/>
          <ac:picMkLst>
            <pc:docMk/>
            <pc:sldMk cId="553064121" sldId="339"/>
            <ac:picMk id="10" creationId="{CDC1F2CC-F1BE-4270-93C1-891D9C913AD4}"/>
          </ac:picMkLst>
        </pc:picChg>
      </pc:sldChg>
      <pc:sldChg chg="modSp add mod modAnim">
        <pc:chgData name="Butler, Natalie Maj" userId="0362bc95-b5f6-4965-98fc-e41bc4423913" providerId="ADAL" clId="{5248B5BE-D350-4653-8E0C-A1D9C1986C04}" dt="2025-04-24T10:00:36.873" v="123" actId="207"/>
        <pc:sldMkLst>
          <pc:docMk/>
          <pc:sldMk cId="636483946" sldId="340"/>
        </pc:sldMkLst>
        <pc:spChg chg="mod">
          <ac:chgData name="Butler, Natalie Maj" userId="0362bc95-b5f6-4965-98fc-e41bc4423913" providerId="ADAL" clId="{5248B5BE-D350-4653-8E0C-A1D9C1986C04}" dt="2025-04-24T10:00:25.162" v="119" actId="1076"/>
          <ac:spMkLst>
            <pc:docMk/>
            <pc:sldMk cId="636483946" sldId="340"/>
            <ac:spMk id="2" creationId="{00000000-0000-0000-0000-000000000000}"/>
          </ac:spMkLst>
        </pc:spChg>
        <pc:spChg chg="mod">
          <ac:chgData name="Butler, Natalie Maj" userId="0362bc95-b5f6-4965-98fc-e41bc4423913" providerId="ADAL" clId="{5248B5BE-D350-4653-8E0C-A1D9C1986C04}" dt="2025-04-24T10:00:36.873" v="123" actId="207"/>
          <ac:spMkLst>
            <pc:docMk/>
            <pc:sldMk cId="636483946" sldId="340"/>
            <ac:spMk id="3" creationId="{00000000-0000-0000-0000-000000000000}"/>
          </ac:spMkLst>
        </pc:spChg>
        <pc:spChg chg="mod">
          <ac:chgData name="Butler, Natalie Maj" userId="0362bc95-b5f6-4965-98fc-e41bc4423913" providerId="ADAL" clId="{5248B5BE-D350-4653-8E0C-A1D9C1986C04}" dt="2025-04-24T10:00:34.144" v="122" actId="1076"/>
          <ac:spMkLst>
            <pc:docMk/>
            <pc:sldMk cId="636483946" sldId="340"/>
            <ac:spMk id="4" creationId="{00000000-0000-0000-0000-000000000000}"/>
          </ac:spMkLst>
        </pc:spChg>
        <pc:picChg chg="mod">
          <ac:chgData name="Butler, Natalie Maj" userId="0362bc95-b5f6-4965-98fc-e41bc4423913" providerId="ADAL" clId="{5248B5BE-D350-4653-8E0C-A1D9C1986C04}" dt="2025-04-24T10:00:20.805" v="118" actId="1076"/>
          <ac:picMkLst>
            <pc:docMk/>
            <pc:sldMk cId="636483946" sldId="340"/>
            <ac:picMk id="10" creationId="{73AA4D21-AC69-4CB5-ACAA-81B78517EDCB}"/>
          </ac:picMkLst>
        </pc:picChg>
      </pc:sldChg>
      <pc:sldChg chg="modSp add mod modAnim">
        <pc:chgData name="Butler, Natalie Maj" userId="0362bc95-b5f6-4965-98fc-e41bc4423913" providerId="ADAL" clId="{5248B5BE-D350-4653-8E0C-A1D9C1986C04}" dt="2025-04-24T10:12:03.248" v="157" actId="3626"/>
        <pc:sldMkLst>
          <pc:docMk/>
          <pc:sldMk cId="3212083739" sldId="341"/>
        </pc:sldMkLst>
        <pc:spChg chg="mod">
          <ac:chgData name="Butler, Natalie Maj" userId="0362bc95-b5f6-4965-98fc-e41bc4423913" providerId="ADAL" clId="{5248B5BE-D350-4653-8E0C-A1D9C1986C04}" dt="2025-04-24T10:01:02.414" v="128" actId="1076"/>
          <ac:spMkLst>
            <pc:docMk/>
            <pc:sldMk cId="3212083739" sldId="341"/>
            <ac:spMk id="2" creationId="{00000000-0000-0000-0000-000000000000}"/>
          </ac:spMkLst>
        </pc:spChg>
        <pc:spChg chg="mod">
          <ac:chgData name="Butler, Natalie Maj" userId="0362bc95-b5f6-4965-98fc-e41bc4423913" providerId="ADAL" clId="{5248B5BE-D350-4653-8E0C-A1D9C1986C04}" dt="2025-04-24T10:00:57.780" v="127" actId="207"/>
          <ac:spMkLst>
            <pc:docMk/>
            <pc:sldMk cId="3212083739" sldId="341"/>
            <ac:spMk id="3" creationId="{00000000-0000-0000-0000-000000000000}"/>
          </ac:spMkLst>
        </pc:spChg>
        <pc:spChg chg="mod">
          <ac:chgData name="Butler, Natalie Maj" userId="0362bc95-b5f6-4965-98fc-e41bc4423913" providerId="ADAL" clId="{5248B5BE-D350-4653-8E0C-A1D9C1986C04}" dt="2025-04-24T10:00:53.693" v="126" actId="1076"/>
          <ac:spMkLst>
            <pc:docMk/>
            <pc:sldMk cId="3212083739" sldId="341"/>
            <ac:spMk id="4" creationId="{00000000-0000-0000-0000-000000000000}"/>
          </ac:spMkLst>
        </pc:spChg>
        <pc:spChg chg="mod">
          <ac:chgData name="Butler, Natalie Maj" userId="0362bc95-b5f6-4965-98fc-e41bc4423913" providerId="ADAL" clId="{5248B5BE-D350-4653-8E0C-A1D9C1986C04}" dt="2025-04-24T10:12:03.248" v="157" actId="3626"/>
          <ac:spMkLst>
            <pc:docMk/>
            <pc:sldMk cId="3212083739" sldId="341"/>
            <ac:spMk id="9" creationId="{7754AC13-572D-4C70-27EB-6B4C44222F6C}"/>
          </ac:spMkLst>
        </pc:spChg>
        <pc:picChg chg="mod">
          <ac:chgData name="Butler, Natalie Maj" userId="0362bc95-b5f6-4965-98fc-e41bc4423913" providerId="ADAL" clId="{5248B5BE-D350-4653-8E0C-A1D9C1986C04}" dt="2025-04-24T10:01:12.030" v="129" actId="1076"/>
          <ac:picMkLst>
            <pc:docMk/>
            <pc:sldMk cId="3212083739" sldId="341"/>
            <ac:picMk id="10" creationId="{F4B89DB9-49BD-4A89-BCD4-6FAB7E40AABD}"/>
          </ac:picMkLst>
        </pc:picChg>
        <pc:picChg chg="mod">
          <ac:chgData name="Butler, Natalie Maj" userId="0362bc95-b5f6-4965-98fc-e41bc4423913" providerId="ADAL" clId="{5248B5BE-D350-4653-8E0C-A1D9C1986C04}" dt="2025-04-24T10:00:46.267" v="124" actId="1076"/>
          <ac:picMkLst>
            <pc:docMk/>
            <pc:sldMk cId="3212083739" sldId="341"/>
            <ac:picMk id="11" creationId="{D0BF20D4-4C77-493F-A1F7-5FE8BB5F3E99}"/>
          </ac:picMkLst>
        </pc:picChg>
      </pc:sldChg>
      <pc:sldChg chg="modSp add mod modAnim">
        <pc:chgData name="Butler, Natalie Maj" userId="0362bc95-b5f6-4965-98fc-e41bc4423913" providerId="ADAL" clId="{5248B5BE-D350-4653-8E0C-A1D9C1986C04}" dt="2025-04-24T10:01:30.241" v="134" actId="1076"/>
        <pc:sldMkLst>
          <pc:docMk/>
          <pc:sldMk cId="1571648428" sldId="342"/>
        </pc:sldMkLst>
        <pc:spChg chg="mod">
          <ac:chgData name="Butler, Natalie Maj" userId="0362bc95-b5f6-4965-98fc-e41bc4423913" providerId="ADAL" clId="{5248B5BE-D350-4653-8E0C-A1D9C1986C04}" dt="2025-04-24T10:01:30.241" v="134" actId="1076"/>
          <ac:spMkLst>
            <pc:docMk/>
            <pc:sldMk cId="1571648428" sldId="342"/>
            <ac:spMk id="2" creationId="{00000000-0000-0000-0000-000000000000}"/>
          </ac:spMkLst>
        </pc:spChg>
        <pc:spChg chg="mod">
          <ac:chgData name="Butler, Natalie Maj" userId="0362bc95-b5f6-4965-98fc-e41bc4423913" providerId="ADAL" clId="{5248B5BE-D350-4653-8E0C-A1D9C1986C04}" dt="2025-04-24T10:01:23.996" v="132" actId="207"/>
          <ac:spMkLst>
            <pc:docMk/>
            <pc:sldMk cId="1571648428" sldId="342"/>
            <ac:spMk id="3" creationId="{00000000-0000-0000-0000-000000000000}"/>
          </ac:spMkLst>
        </pc:spChg>
        <pc:spChg chg="mod">
          <ac:chgData name="Butler, Natalie Maj" userId="0362bc95-b5f6-4965-98fc-e41bc4423913" providerId="ADAL" clId="{5248B5BE-D350-4653-8E0C-A1D9C1986C04}" dt="2025-04-24T10:01:21.638" v="131" actId="1076"/>
          <ac:spMkLst>
            <pc:docMk/>
            <pc:sldMk cId="1571648428" sldId="342"/>
            <ac:spMk id="4" creationId="{00000000-0000-0000-0000-000000000000}"/>
          </ac:spMkLst>
        </pc:spChg>
        <pc:picChg chg="mod">
          <ac:chgData name="Butler, Natalie Maj" userId="0362bc95-b5f6-4965-98fc-e41bc4423913" providerId="ADAL" clId="{5248B5BE-D350-4653-8E0C-A1D9C1986C04}" dt="2025-04-24T10:01:27.030" v="133" actId="1076"/>
          <ac:picMkLst>
            <pc:docMk/>
            <pc:sldMk cId="1571648428" sldId="342"/>
            <ac:picMk id="12" creationId="{7C59B32C-D615-4B3D-A0C8-7E8541FA2276}"/>
          </ac:picMkLst>
        </pc:picChg>
      </pc:sldChg>
      <pc:sldChg chg="modSp mod modAnim">
        <pc:chgData name="Butler, Natalie Maj" userId="0362bc95-b5f6-4965-98fc-e41bc4423913" providerId="ADAL" clId="{5248B5BE-D350-4653-8E0C-A1D9C1986C04}" dt="2025-04-24T10:04:56.334" v="152" actId="1076"/>
        <pc:sldMkLst>
          <pc:docMk/>
          <pc:sldMk cId="2411418880" sldId="606"/>
        </pc:sldMkLst>
        <pc:spChg chg="mod">
          <ac:chgData name="Butler, Natalie Maj" userId="0362bc95-b5f6-4965-98fc-e41bc4423913" providerId="ADAL" clId="{5248B5BE-D350-4653-8E0C-A1D9C1986C04}" dt="2025-04-24T09:55:43.861" v="55" actId="207"/>
          <ac:spMkLst>
            <pc:docMk/>
            <pc:sldMk cId="2411418880" sldId="606"/>
            <ac:spMk id="3" creationId="{00000000-0000-0000-0000-000000000000}"/>
          </ac:spMkLst>
        </pc:spChg>
        <pc:spChg chg="mod">
          <ac:chgData name="Butler, Natalie Maj" userId="0362bc95-b5f6-4965-98fc-e41bc4423913" providerId="ADAL" clId="{5248B5BE-D350-4653-8E0C-A1D9C1986C04}" dt="2025-04-24T09:55:39.992" v="54" actId="1076"/>
          <ac:spMkLst>
            <pc:docMk/>
            <pc:sldMk cId="2411418880" sldId="606"/>
            <ac:spMk id="4" creationId="{00000000-0000-0000-0000-000000000000}"/>
          </ac:spMkLst>
        </pc:spChg>
        <pc:spChg chg="mod">
          <ac:chgData name="Butler, Natalie Maj" userId="0362bc95-b5f6-4965-98fc-e41bc4423913" providerId="ADAL" clId="{5248B5BE-D350-4653-8E0C-A1D9C1986C04}" dt="2025-04-24T10:04:56.334" v="152" actId="1076"/>
          <ac:spMkLst>
            <pc:docMk/>
            <pc:sldMk cId="2411418880" sldId="606"/>
            <ac:spMk id="14" creationId="{1C661E08-46A1-4923-8008-8A07690D2E09}"/>
          </ac:spMkLst>
        </pc:spChg>
        <pc:picChg chg="mod">
          <ac:chgData name="Butler, Natalie Maj" userId="0362bc95-b5f6-4965-98fc-e41bc4423913" providerId="ADAL" clId="{5248B5BE-D350-4653-8E0C-A1D9C1986C04}" dt="2025-04-24T09:55:46.111" v="56" actId="1076"/>
          <ac:picMkLst>
            <pc:docMk/>
            <pc:sldMk cId="2411418880" sldId="606"/>
            <ac:picMk id="12" creationId="{102E8689-1DBD-412C-9836-DBAF4890746C}"/>
          </ac:picMkLst>
        </pc:picChg>
      </pc:sldChg>
      <pc:sldChg chg="modSp mod modAnim">
        <pc:chgData name="Butler, Natalie Maj" userId="0362bc95-b5f6-4965-98fc-e41bc4423913" providerId="ADAL" clId="{5248B5BE-D350-4653-8E0C-A1D9C1986C04}" dt="2025-04-24T09:56:22.854" v="66" actId="1076"/>
        <pc:sldMkLst>
          <pc:docMk/>
          <pc:sldMk cId="3197837290" sldId="607"/>
        </pc:sldMkLst>
        <pc:spChg chg="mod">
          <ac:chgData name="Butler, Natalie Maj" userId="0362bc95-b5f6-4965-98fc-e41bc4423913" providerId="ADAL" clId="{5248B5BE-D350-4653-8E0C-A1D9C1986C04}" dt="2025-04-24T09:56:12.802" v="64" actId="207"/>
          <ac:spMkLst>
            <pc:docMk/>
            <pc:sldMk cId="3197837290" sldId="607"/>
            <ac:spMk id="3" creationId="{00000000-0000-0000-0000-000000000000}"/>
          </ac:spMkLst>
        </pc:spChg>
        <pc:spChg chg="mod">
          <ac:chgData name="Butler, Natalie Maj" userId="0362bc95-b5f6-4965-98fc-e41bc4423913" providerId="ADAL" clId="{5248B5BE-D350-4653-8E0C-A1D9C1986C04}" dt="2025-04-24T09:56:06.421" v="62" actId="1076"/>
          <ac:spMkLst>
            <pc:docMk/>
            <pc:sldMk cId="3197837290" sldId="607"/>
            <ac:spMk id="4" creationId="{00000000-0000-0000-0000-000000000000}"/>
          </ac:spMkLst>
        </pc:spChg>
        <pc:spChg chg="mod">
          <ac:chgData name="Butler, Natalie Maj" userId="0362bc95-b5f6-4965-98fc-e41bc4423913" providerId="ADAL" clId="{5248B5BE-D350-4653-8E0C-A1D9C1986C04}" dt="2025-04-24T09:56:22.854" v="66" actId="1076"/>
          <ac:spMkLst>
            <pc:docMk/>
            <pc:sldMk cId="3197837290" sldId="607"/>
            <ac:spMk id="11" creationId="{5BFD28FE-1609-485A-B1D0-03C8E486F9BA}"/>
          </ac:spMkLst>
        </pc:spChg>
        <pc:picChg chg="mod">
          <ac:chgData name="Butler, Natalie Maj" userId="0362bc95-b5f6-4965-98fc-e41bc4423913" providerId="ADAL" clId="{5248B5BE-D350-4653-8E0C-A1D9C1986C04}" dt="2025-04-24T09:56:16.690" v="65" actId="1076"/>
          <ac:picMkLst>
            <pc:docMk/>
            <pc:sldMk cId="3197837290" sldId="607"/>
            <ac:picMk id="12" creationId="{98C0A507-9987-45D8-843F-1DCBD2EA2044}"/>
          </ac:picMkLst>
        </pc:picChg>
      </pc:sldChg>
      <pc:sldChg chg="modSp add mod modAnim">
        <pc:chgData name="Butler, Natalie Maj" userId="0362bc95-b5f6-4965-98fc-e41bc4423913" providerId="ADAL" clId="{5248B5BE-D350-4653-8E0C-A1D9C1986C04}" dt="2025-04-24T10:01:47.859" v="138" actId="1076"/>
        <pc:sldMkLst>
          <pc:docMk/>
          <pc:sldMk cId="694483703" sldId="609"/>
        </pc:sldMkLst>
        <pc:spChg chg="mod">
          <ac:chgData name="Butler, Natalie Maj" userId="0362bc95-b5f6-4965-98fc-e41bc4423913" providerId="ADAL" clId="{5248B5BE-D350-4653-8E0C-A1D9C1986C04}" dt="2025-04-24T10:01:45.355" v="137" actId="207"/>
          <ac:spMkLst>
            <pc:docMk/>
            <pc:sldMk cId="694483703" sldId="609"/>
            <ac:spMk id="3" creationId="{00000000-0000-0000-0000-000000000000}"/>
          </ac:spMkLst>
        </pc:spChg>
        <pc:spChg chg="mod">
          <ac:chgData name="Butler, Natalie Maj" userId="0362bc95-b5f6-4965-98fc-e41bc4423913" providerId="ADAL" clId="{5248B5BE-D350-4653-8E0C-A1D9C1986C04}" dt="2025-04-24T10:01:42.016" v="136" actId="1076"/>
          <ac:spMkLst>
            <pc:docMk/>
            <pc:sldMk cId="694483703" sldId="609"/>
            <ac:spMk id="4" creationId="{00000000-0000-0000-0000-000000000000}"/>
          </ac:spMkLst>
        </pc:spChg>
        <pc:picChg chg="mod">
          <ac:chgData name="Butler, Natalie Maj" userId="0362bc95-b5f6-4965-98fc-e41bc4423913" providerId="ADAL" clId="{5248B5BE-D350-4653-8E0C-A1D9C1986C04}" dt="2025-04-24T10:01:47.859" v="138" actId="1076"/>
          <ac:picMkLst>
            <pc:docMk/>
            <pc:sldMk cId="694483703" sldId="609"/>
            <ac:picMk id="13" creationId="{6AFF0C4A-3813-40BC-944E-AA713E80E081}"/>
          </ac:picMkLst>
        </pc:picChg>
      </pc:sldChg>
      <pc:sldChg chg="modSp mod modAnim">
        <pc:chgData name="Butler, Natalie Maj" userId="0362bc95-b5f6-4965-98fc-e41bc4423913" providerId="ADAL" clId="{5248B5BE-D350-4653-8E0C-A1D9C1986C04}" dt="2025-04-24T09:55:58.599" v="60" actId="1076"/>
        <pc:sldMkLst>
          <pc:docMk/>
          <pc:sldMk cId="118336994" sldId="610"/>
        </pc:sldMkLst>
        <pc:spChg chg="mod">
          <ac:chgData name="Butler, Natalie Maj" userId="0362bc95-b5f6-4965-98fc-e41bc4423913" providerId="ADAL" clId="{5248B5BE-D350-4653-8E0C-A1D9C1986C04}" dt="2025-04-24T09:55:55.262" v="59" actId="207"/>
          <ac:spMkLst>
            <pc:docMk/>
            <pc:sldMk cId="118336994" sldId="610"/>
            <ac:spMk id="3" creationId="{00000000-0000-0000-0000-000000000000}"/>
          </ac:spMkLst>
        </pc:spChg>
        <pc:spChg chg="mod">
          <ac:chgData name="Butler, Natalie Maj" userId="0362bc95-b5f6-4965-98fc-e41bc4423913" providerId="ADAL" clId="{5248B5BE-D350-4653-8E0C-A1D9C1986C04}" dt="2025-04-24T09:55:52.666" v="58" actId="1076"/>
          <ac:spMkLst>
            <pc:docMk/>
            <pc:sldMk cId="118336994" sldId="610"/>
            <ac:spMk id="4" creationId="{00000000-0000-0000-0000-000000000000}"/>
          </ac:spMkLst>
        </pc:spChg>
        <pc:picChg chg="mod">
          <ac:chgData name="Butler, Natalie Maj" userId="0362bc95-b5f6-4965-98fc-e41bc4423913" providerId="ADAL" clId="{5248B5BE-D350-4653-8E0C-A1D9C1986C04}" dt="2025-04-24T09:49:59.331" v="7" actId="1076"/>
          <ac:picMkLst>
            <pc:docMk/>
            <pc:sldMk cId="118336994" sldId="610"/>
            <ac:picMk id="6" creationId="{E4F00EBD-72C9-689F-CC95-847916823A44}"/>
          </ac:picMkLst>
        </pc:picChg>
        <pc:picChg chg="mod">
          <ac:chgData name="Butler, Natalie Maj" userId="0362bc95-b5f6-4965-98fc-e41bc4423913" providerId="ADAL" clId="{5248B5BE-D350-4653-8E0C-A1D9C1986C04}" dt="2025-04-24T09:55:58.599" v="60" actId="1076"/>
          <ac:picMkLst>
            <pc:docMk/>
            <pc:sldMk cId="118336994" sldId="610"/>
            <ac:picMk id="12" creationId="{98C0A507-9987-45D8-843F-1DCBD2EA2044}"/>
          </ac:picMkLst>
        </pc:picChg>
      </pc:sldChg>
      <pc:sldChg chg="modSp add mod modAnim">
        <pc:chgData name="Butler, Natalie Maj" userId="0362bc95-b5f6-4965-98fc-e41bc4423913" providerId="ADAL" clId="{5248B5BE-D350-4653-8E0C-A1D9C1986C04}" dt="2025-04-24T10:02:54.895" v="151" actId="14100"/>
        <pc:sldMkLst>
          <pc:docMk/>
          <pc:sldMk cId="968827867" sldId="611"/>
        </pc:sldMkLst>
        <pc:spChg chg="mod">
          <ac:chgData name="Butler, Natalie Maj" userId="0362bc95-b5f6-4965-98fc-e41bc4423913" providerId="ADAL" clId="{5248B5BE-D350-4653-8E0C-A1D9C1986C04}" dt="2025-04-24T10:02:54.895" v="151" actId="14100"/>
          <ac:spMkLst>
            <pc:docMk/>
            <pc:sldMk cId="968827867" sldId="611"/>
            <ac:spMk id="2" creationId="{00000000-0000-0000-0000-000000000000}"/>
          </ac:spMkLst>
        </pc:spChg>
        <pc:spChg chg="mod">
          <ac:chgData name="Butler, Natalie Maj" userId="0362bc95-b5f6-4965-98fc-e41bc4423913" providerId="ADAL" clId="{5248B5BE-D350-4653-8E0C-A1D9C1986C04}" dt="2025-04-24T10:01:56.718" v="142" actId="207"/>
          <ac:spMkLst>
            <pc:docMk/>
            <pc:sldMk cId="968827867" sldId="611"/>
            <ac:spMk id="3" creationId="{00000000-0000-0000-0000-000000000000}"/>
          </ac:spMkLst>
        </pc:spChg>
        <pc:spChg chg="mod">
          <ac:chgData name="Butler, Natalie Maj" userId="0362bc95-b5f6-4965-98fc-e41bc4423913" providerId="ADAL" clId="{5248B5BE-D350-4653-8E0C-A1D9C1986C04}" dt="2025-04-24T10:01:54.907" v="141" actId="1076"/>
          <ac:spMkLst>
            <pc:docMk/>
            <pc:sldMk cId="968827867" sldId="611"/>
            <ac:spMk id="11" creationId="{3A35535A-13E9-452D-B28C-5521BBCCE08E}"/>
          </ac:spMkLst>
        </pc:spChg>
        <pc:picChg chg="mod">
          <ac:chgData name="Butler, Natalie Maj" userId="0362bc95-b5f6-4965-98fc-e41bc4423913" providerId="ADAL" clId="{5248B5BE-D350-4653-8E0C-A1D9C1986C04}" dt="2025-04-24T10:01:59.018" v="143" actId="1076"/>
          <ac:picMkLst>
            <pc:docMk/>
            <pc:sldMk cId="968827867" sldId="611"/>
            <ac:picMk id="14" creationId="{C5443EE7-1BB6-4C43-AA1E-FD4DBC27FC6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A0A22A-8574-40D2-BE50-3E13405FB6A3}" type="datetimeFigureOut">
              <a:rPr lang="en-GB" smtClean="0"/>
              <a:t>24/04/2025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BCABF5-953E-42BF-BADB-74F686BEEADB}" type="slidenum">
              <a:rPr lang="en-GB" smtClean="0"/>
              <a:t>‹#›</a:t>
            </a:fld>
            <a:endParaRPr lang="en-GB"/>
          </a:p>
        </p:txBody>
      </p:sp>
    </p:spTree>
    <p:extLst>
      <p:ext uri="{BB962C8B-B14F-4D97-AF65-F5344CB8AC3E}">
        <p14:creationId xmlns:p14="http://schemas.microsoft.com/office/powerpoint/2010/main" val="279748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Enablers will be issued the Aide Memoire to Enablers (the Blue Card) on arrival on TT. The Blue Card contains all the information contained in this brief with some additional detail.</a:t>
            </a:r>
          </a:p>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2</a:t>
            </a:fld>
            <a:endParaRPr lang="en-GB"/>
          </a:p>
        </p:txBody>
      </p:sp>
    </p:spTree>
    <p:extLst>
      <p:ext uri="{BB962C8B-B14F-4D97-AF65-F5344CB8AC3E}">
        <p14:creationId xmlns:p14="http://schemas.microsoft.com/office/powerpoint/2010/main" val="2260777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Note this is a Level 1 Safeguarding Brief only – anyone requiring additional briefing will receive it on arrival at TT.</a:t>
            </a:r>
          </a:p>
        </p:txBody>
      </p:sp>
      <p:sp>
        <p:nvSpPr>
          <p:cNvPr id="4" name="Slide Number Placeholder 3"/>
          <p:cNvSpPr>
            <a:spLocks noGrp="1"/>
          </p:cNvSpPr>
          <p:nvPr>
            <p:ph type="sldNum" sz="quarter" idx="10"/>
          </p:nvPr>
        </p:nvSpPr>
        <p:spPr/>
        <p:txBody>
          <a:bodyPr/>
          <a:lstStyle/>
          <a:p>
            <a:fld id="{6451FF77-72DB-4123-8B7F-691179C6CDD4}" type="slidenum">
              <a:rPr lang="en-GB" smtClean="0"/>
              <a:t>11</a:t>
            </a:fld>
            <a:endParaRPr lang="en-GB"/>
          </a:p>
        </p:txBody>
      </p:sp>
    </p:spTree>
    <p:extLst>
      <p:ext uri="{BB962C8B-B14F-4D97-AF65-F5344CB8AC3E}">
        <p14:creationId xmlns:p14="http://schemas.microsoft.com/office/powerpoint/2010/main" val="937195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12</a:t>
            </a:fld>
            <a:endParaRPr lang="en-GB"/>
          </a:p>
        </p:txBody>
      </p:sp>
    </p:spTree>
    <p:extLst>
      <p:ext uri="{BB962C8B-B14F-4D97-AF65-F5344CB8AC3E}">
        <p14:creationId xmlns:p14="http://schemas.microsoft.com/office/powerpoint/2010/main" val="2754788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13</a:t>
            </a:fld>
            <a:endParaRPr lang="en-GB"/>
          </a:p>
        </p:txBody>
      </p:sp>
    </p:spTree>
    <p:extLst>
      <p:ext uri="{BB962C8B-B14F-4D97-AF65-F5344CB8AC3E}">
        <p14:creationId xmlns:p14="http://schemas.microsoft.com/office/powerpoint/2010/main" val="402902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14</a:t>
            </a:fld>
            <a:endParaRPr lang="en-GB"/>
          </a:p>
        </p:txBody>
      </p:sp>
    </p:spTree>
    <p:extLst>
      <p:ext uri="{BB962C8B-B14F-4D97-AF65-F5344CB8AC3E}">
        <p14:creationId xmlns:p14="http://schemas.microsoft.com/office/powerpoint/2010/main" val="2458649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15</a:t>
            </a:fld>
            <a:endParaRPr lang="en-GB"/>
          </a:p>
        </p:txBody>
      </p:sp>
    </p:spTree>
    <p:extLst>
      <p:ext uri="{BB962C8B-B14F-4D97-AF65-F5344CB8AC3E}">
        <p14:creationId xmlns:p14="http://schemas.microsoft.com/office/powerpoint/2010/main" val="540488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16</a:t>
            </a:fld>
            <a:endParaRPr lang="en-GB"/>
          </a:p>
        </p:txBody>
      </p:sp>
    </p:spTree>
    <p:extLst>
      <p:ext uri="{BB962C8B-B14F-4D97-AF65-F5344CB8AC3E}">
        <p14:creationId xmlns:p14="http://schemas.microsoft.com/office/powerpoint/2010/main" val="1804611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17</a:t>
            </a:fld>
            <a:endParaRPr lang="en-GB"/>
          </a:p>
        </p:txBody>
      </p:sp>
    </p:spTree>
    <p:extLst>
      <p:ext uri="{BB962C8B-B14F-4D97-AF65-F5344CB8AC3E}">
        <p14:creationId xmlns:p14="http://schemas.microsoft.com/office/powerpoint/2010/main" val="1121993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18</a:t>
            </a:fld>
            <a:endParaRPr lang="en-GB"/>
          </a:p>
        </p:txBody>
      </p:sp>
    </p:spTree>
    <p:extLst>
      <p:ext uri="{BB962C8B-B14F-4D97-AF65-F5344CB8AC3E}">
        <p14:creationId xmlns:p14="http://schemas.microsoft.com/office/powerpoint/2010/main" val="2154766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19</a:t>
            </a:fld>
            <a:endParaRPr lang="en-GB"/>
          </a:p>
        </p:txBody>
      </p:sp>
    </p:spTree>
    <p:extLst>
      <p:ext uri="{BB962C8B-B14F-4D97-AF65-F5344CB8AC3E}">
        <p14:creationId xmlns:p14="http://schemas.microsoft.com/office/powerpoint/2010/main" val="4121940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TT is the Army’s biggest engagement event in the SW and it’s biggest youth engagement event in the UK. It is also of huge benefit to other services and organisations, notably in 2019 (due to the </a:t>
            </a:r>
            <a:r>
              <a:rPr lang="en-GB" err="1"/>
              <a:t>YoGA</a:t>
            </a:r>
            <a:r>
              <a:rPr lang="en-GB"/>
              <a:t> theme) DEFRA, the Dartmoor National Park Authority and others with an environmental focus. </a:t>
            </a:r>
          </a:p>
          <a:p>
            <a:r>
              <a:rPr lang="en-GB"/>
              <a:t>There are numerous engagement events / activities occurring over TT including a parachute display team, band, static displays, outreach teams and visitor events. Organisations conducting engagement as part of their TT activity include all 3 services, the Police, Ambulance Service, Dartmoor Rescue Group, Other Government Departments and others. Get involved with engagement activities and encourage others – particularly members of the public – to do likewise.</a:t>
            </a:r>
          </a:p>
          <a:p>
            <a:r>
              <a:rPr lang="en-GB"/>
              <a:t>More detail is in the Blue Card including Actions on Media.</a:t>
            </a:r>
          </a:p>
          <a:p>
            <a:r>
              <a:rPr lang="en-GB"/>
              <a:t>TT is a key engagement opportunity however that engagement must be done properly and in a coordinated manner – thus the last point.</a:t>
            </a:r>
          </a:p>
        </p:txBody>
      </p:sp>
      <p:sp>
        <p:nvSpPr>
          <p:cNvPr id="4" name="Slide Number Placeholder 3"/>
          <p:cNvSpPr>
            <a:spLocks noGrp="1"/>
          </p:cNvSpPr>
          <p:nvPr>
            <p:ph type="sldNum" sz="quarter" idx="10"/>
          </p:nvPr>
        </p:nvSpPr>
        <p:spPr/>
        <p:txBody>
          <a:bodyPr/>
          <a:lstStyle/>
          <a:p>
            <a:fld id="{6451FF77-72DB-4123-8B7F-691179C6CDD4}" type="slidenum">
              <a:rPr lang="en-GB" smtClean="0"/>
              <a:t>20</a:t>
            </a:fld>
            <a:endParaRPr lang="en-GB"/>
          </a:p>
        </p:txBody>
      </p:sp>
    </p:spTree>
    <p:extLst>
      <p:ext uri="{BB962C8B-B14F-4D97-AF65-F5344CB8AC3E}">
        <p14:creationId xmlns:p14="http://schemas.microsoft.com/office/powerpoint/2010/main" val="1604687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3</a:t>
            </a:fld>
            <a:endParaRPr lang="en-GB"/>
          </a:p>
        </p:txBody>
      </p:sp>
    </p:spTree>
    <p:extLst>
      <p:ext uri="{BB962C8B-B14F-4D97-AF65-F5344CB8AC3E}">
        <p14:creationId xmlns:p14="http://schemas.microsoft.com/office/powerpoint/2010/main" val="2220362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21</a:t>
            </a:fld>
            <a:endParaRPr lang="en-GB"/>
          </a:p>
        </p:txBody>
      </p:sp>
    </p:spTree>
    <p:extLst>
      <p:ext uri="{BB962C8B-B14F-4D97-AF65-F5344CB8AC3E}">
        <p14:creationId xmlns:p14="http://schemas.microsoft.com/office/powerpoint/2010/main" val="3339197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22</a:t>
            </a:fld>
            <a:endParaRPr lang="en-GB"/>
          </a:p>
        </p:txBody>
      </p:sp>
    </p:spTree>
    <p:extLst>
      <p:ext uri="{BB962C8B-B14F-4D97-AF65-F5344CB8AC3E}">
        <p14:creationId xmlns:p14="http://schemas.microsoft.com/office/powerpoint/2010/main" val="258773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t>WHAT IS TEN TORS?</a:t>
            </a:r>
          </a:p>
          <a:p>
            <a:r>
              <a:rPr lang="en-GB" sz="1100"/>
              <a:t>Difference between:</a:t>
            </a:r>
          </a:p>
          <a:p>
            <a:r>
              <a:rPr lang="en-GB" sz="1100"/>
              <a:t>Ten Tors. The overarching Event which consists of everything including 2 x challenges, 1 pilot challenge, OKC management, spectator management, engagement activities, visits. </a:t>
            </a:r>
          </a:p>
          <a:p>
            <a:r>
              <a:rPr lang="en-GB" sz="1100"/>
              <a:t>Ten Tors Challenge. Teams of 6 teenagers are entirely self-sufficient as they walk routes of 35, 45 or 55 miles across Dartmoor over 2 days.</a:t>
            </a:r>
          </a:p>
          <a:p>
            <a:r>
              <a:rPr lang="en-GB" sz="1100"/>
              <a:t>Jubilee Challenge. Open to teams and individuals aged 13 – 21 with physical and neurological challenges. Participants travel up to 15 miles depending on their ability and start and finish on the Saturday.</a:t>
            </a:r>
          </a:p>
          <a:p>
            <a:r>
              <a:rPr lang="en-GB" sz="1100"/>
              <a:t>Jubilee Challenge Plus: First year as a full Challenge after 2 successful pilots. Participants and staff are responsibility of the JC Gp until they cross the Start, at which point they will switch to become responsibility of TT Ops.</a:t>
            </a:r>
          </a:p>
        </p:txBody>
      </p:sp>
      <p:sp>
        <p:nvSpPr>
          <p:cNvPr id="4" name="Slide Number Placeholder 3"/>
          <p:cNvSpPr>
            <a:spLocks noGrp="1"/>
          </p:cNvSpPr>
          <p:nvPr>
            <p:ph type="sldNum" sz="quarter" idx="10"/>
          </p:nvPr>
        </p:nvSpPr>
        <p:spPr/>
        <p:txBody>
          <a:bodyPr/>
          <a:lstStyle/>
          <a:p>
            <a:fld id="{6451FF77-72DB-4123-8B7F-691179C6CDD4}" type="slidenum">
              <a:rPr lang="en-GB" smtClean="0"/>
              <a:t>4</a:t>
            </a:fld>
            <a:endParaRPr lang="en-GB"/>
          </a:p>
        </p:txBody>
      </p:sp>
    </p:spTree>
    <p:extLst>
      <p:ext uri="{BB962C8B-B14F-4D97-AF65-F5344CB8AC3E}">
        <p14:creationId xmlns:p14="http://schemas.microsoft.com/office/powerpoint/2010/main" val="3245688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WHO: Numbers shown are conservative but give an idea as to the scale of the event.</a:t>
            </a:r>
          </a:p>
          <a:p>
            <a:r>
              <a:rPr lang="en-GB"/>
              <a:t>WHEN: Although the Event only lasts a weekend, participants will have been training for up to 9 months – do not underestimate how much commitment has been put in simply to get to the Start Line.</a:t>
            </a:r>
          </a:p>
          <a:p>
            <a:r>
              <a:rPr lang="en-GB"/>
              <a:t>WHERE: The Event is run from, and the Challenges start and finish in, OKC. The Challenges take place across Dartmoor </a:t>
            </a:r>
            <a:r>
              <a:rPr lang="en-GB" err="1"/>
              <a:t>Trg</a:t>
            </a:r>
            <a:r>
              <a:rPr lang="en-GB"/>
              <a:t> Area and National Park. It is 26 km from OKC to the Southernmost staffed location.</a:t>
            </a:r>
          </a:p>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5</a:t>
            </a:fld>
            <a:endParaRPr lang="en-GB"/>
          </a:p>
        </p:txBody>
      </p:sp>
    </p:spTree>
    <p:extLst>
      <p:ext uri="{BB962C8B-B14F-4D97-AF65-F5344CB8AC3E}">
        <p14:creationId xmlns:p14="http://schemas.microsoft.com/office/powerpoint/2010/main" val="1589330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6</a:t>
            </a:fld>
            <a:endParaRPr lang="en-GB"/>
          </a:p>
        </p:txBody>
      </p:sp>
    </p:spTree>
    <p:extLst>
      <p:ext uri="{BB962C8B-B14F-4D97-AF65-F5344CB8AC3E}">
        <p14:creationId xmlns:p14="http://schemas.microsoft.com/office/powerpoint/2010/main" val="3091856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7</a:t>
            </a:fld>
            <a:endParaRPr lang="en-GB"/>
          </a:p>
        </p:txBody>
      </p:sp>
    </p:spTree>
    <p:extLst>
      <p:ext uri="{BB962C8B-B14F-4D97-AF65-F5344CB8AC3E}">
        <p14:creationId xmlns:p14="http://schemas.microsoft.com/office/powerpoint/2010/main" val="168082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8</a:t>
            </a:fld>
            <a:endParaRPr lang="en-GB"/>
          </a:p>
        </p:txBody>
      </p:sp>
    </p:spTree>
    <p:extLst>
      <p:ext uri="{BB962C8B-B14F-4D97-AF65-F5344CB8AC3E}">
        <p14:creationId xmlns:p14="http://schemas.microsoft.com/office/powerpoint/2010/main" val="937558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Photos are of same bridge (and dog) less than 48 hours apart.</a:t>
            </a:r>
          </a:p>
          <a:p>
            <a:r>
              <a:rPr lang="en-GB"/>
              <a:t>Do not go onto the moor unless it is part of an organised activity that has been properly planned and briefed.</a:t>
            </a:r>
          </a:p>
        </p:txBody>
      </p:sp>
      <p:sp>
        <p:nvSpPr>
          <p:cNvPr id="4" name="Slide Number Placeholder 3"/>
          <p:cNvSpPr>
            <a:spLocks noGrp="1"/>
          </p:cNvSpPr>
          <p:nvPr>
            <p:ph type="sldNum" sz="quarter" idx="10"/>
          </p:nvPr>
        </p:nvSpPr>
        <p:spPr/>
        <p:txBody>
          <a:bodyPr/>
          <a:lstStyle/>
          <a:p>
            <a:fld id="{6451FF77-72DB-4123-8B7F-691179C6CDD4}" type="slidenum">
              <a:rPr lang="en-GB" smtClean="0"/>
              <a:t>9</a:t>
            </a:fld>
            <a:endParaRPr lang="en-GB"/>
          </a:p>
        </p:txBody>
      </p:sp>
    </p:spTree>
    <p:extLst>
      <p:ext uri="{BB962C8B-B14F-4D97-AF65-F5344CB8AC3E}">
        <p14:creationId xmlns:p14="http://schemas.microsoft.com/office/powerpoint/2010/main" val="2069696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10</a:t>
            </a:fld>
            <a:endParaRPr lang="en-GB"/>
          </a:p>
        </p:txBody>
      </p:sp>
    </p:spTree>
    <p:extLst>
      <p:ext uri="{BB962C8B-B14F-4D97-AF65-F5344CB8AC3E}">
        <p14:creationId xmlns:p14="http://schemas.microsoft.com/office/powerpoint/2010/main" val="415234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10E83-95CA-A077-FF7F-3C819FE007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86B55E3-620F-FF98-B86A-D543860118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BF3D3E8-2D1B-2413-98C7-9B022DDF87E7}"/>
              </a:ext>
            </a:extLst>
          </p:cNvPr>
          <p:cNvSpPr>
            <a:spLocks noGrp="1"/>
          </p:cNvSpPr>
          <p:nvPr>
            <p:ph type="dt" sz="half" idx="10"/>
          </p:nvPr>
        </p:nvSpPr>
        <p:spPr/>
        <p:txBody>
          <a:bodyPr/>
          <a:lstStyle/>
          <a:p>
            <a:fld id="{BC9E4B6E-AD48-4A01-9597-FE77DA9C8A8C}" type="datetimeFigureOut">
              <a:rPr lang="en-GB" smtClean="0"/>
              <a:t>24/04/2025</a:t>
            </a:fld>
            <a:endParaRPr lang="en-GB"/>
          </a:p>
        </p:txBody>
      </p:sp>
      <p:sp>
        <p:nvSpPr>
          <p:cNvPr id="5" name="Footer Placeholder 4">
            <a:extLst>
              <a:ext uri="{FF2B5EF4-FFF2-40B4-BE49-F238E27FC236}">
                <a16:creationId xmlns:a16="http://schemas.microsoft.com/office/drawing/2014/main" id="{3D5911EE-B91D-3D71-DB22-F8DF1DE77E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B8B5CB-09A4-E9A5-5330-66B7A615F080}"/>
              </a:ext>
            </a:extLst>
          </p:cNvPr>
          <p:cNvSpPr>
            <a:spLocks noGrp="1"/>
          </p:cNvSpPr>
          <p:nvPr>
            <p:ph type="sldNum" sz="quarter" idx="12"/>
          </p:nvPr>
        </p:nvSpPr>
        <p:spPr/>
        <p:txBody>
          <a:bodyPr/>
          <a:lstStyle/>
          <a:p>
            <a:fld id="{1D3A316E-AE3B-45DC-995D-FD28D3AF13C3}" type="slidenum">
              <a:rPr lang="en-GB" smtClean="0"/>
              <a:t>‹#›</a:t>
            </a:fld>
            <a:endParaRPr lang="en-GB"/>
          </a:p>
        </p:txBody>
      </p:sp>
    </p:spTree>
    <p:extLst>
      <p:ext uri="{BB962C8B-B14F-4D97-AF65-F5344CB8AC3E}">
        <p14:creationId xmlns:p14="http://schemas.microsoft.com/office/powerpoint/2010/main" val="2217214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27D6-43A4-17B9-55D9-F5878E5FA2C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81AC01-5809-CE03-577B-01E7D042E6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9AA43F-3B8C-7B52-847C-9B18ECA0DC95}"/>
              </a:ext>
            </a:extLst>
          </p:cNvPr>
          <p:cNvSpPr>
            <a:spLocks noGrp="1"/>
          </p:cNvSpPr>
          <p:nvPr>
            <p:ph type="dt" sz="half" idx="10"/>
          </p:nvPr>
        </p:nvSpPr>
        <p:spPr/>
        <p:txBody>
          <a:bodyPr/>
          <a:lstStyle/>
          <a:p>
            <a:fld id="{BC9E4B6E-AD48-4A01-9597-FE77DA9C8A8C}" type="datetimeFigureOut">
              <a:rPr lang="en-GB" smtClean="0"/>
              <a:t>24/04/2025</a:t>
            </a:fld>
            <a:endParaRPr lang="en-GB"/>
          </a:p>
        </p:txBody>
      </p:sp>
      <p:sp>
        <p:nvSpPr>
          <p:cNvPr id="5" name="Footer Placeholder 4">
            <a:extLst>
              <a:ext uri="{FF2B5EF4-FFF2-40B4-BE49-F238E27FC236}">
                <a16:creationId xmlns:a16="http://schemas.microsoft.com/office/drawing/2014/main" id="{CEFA9E40-82FD-B33A-C4E2-1C855AABF6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293F55-1779-5B8B-7899-83237ECDC84E}"/>
              </a:ext>
            </a:extLst>
          </p:cNvPr>
          <p:cNvSpPr>
            <a:spLocks noGrp="1"/>
          </p:cNvSpPr>
          <p:nvPr>
            <p:ph type="sldNum" sz="quarter" idx="12"/>
          </p:nvPr>
        </p:nvSpPr>
        <p:spPr/>
        <p:txBody>
          <a:bodyPr/>
          <a:lstStyle/>
          <a:p>
            <a:fld id="{1D3A316E-AE3B-45DC-995D-FD28D3AF13C3}" type="slidenum">
              <a:rPr lang="en-GB" smtClean="0"/>
              <a:t>‹#›</a:t>
            </a:fld>
            <a:endParaRPr lang="en-GB"/>
          </a:p>
        </p:txBody>
      </p:sp>
    </p:spTree>
    <p:extLst>
      <p:ext uri="{BB962C8B-B14F-4D97-AF65-F5344CB8AC3E}">
        <p14:creationId xmlns:p14="http://schemas.microsoft.com/office/powerpoint/2010/main" val="2336792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80EB7D-722E-420C-7BBE-D505EC2649E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8AD1A78-CC43-A927-2D14-4766674AE7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3C2077-9A4E-5899-C4E0-DB2FB6D84209}"/>
              </a:ext>
            </a:extLst>
          </p:cNvPr>
          <p:cNvSpPr>
            <a:spLocks noGrp="1"/>
          </p:cNvSpPr>
          <p:nvPr>
            <p:ph type="dt" sz="half" idx="10"/>
          </p:nvPr>
        </p:nvSpPr>
        <p:spPr/>
        <p:txBody>
          <a:bodyPr/>
          <a:lstStyle/>
          <a:p>
            <a:fld id="{BC9E4B6E-AD48-4A01-9597-FE77DA9C8A8C}" type="datetimeFigureOut">
              <a:rPr lang="en-GB" smtClean="0"/>
              <a:t>24/04/2025</a:t>
            </a:fld>
            <a:endParaRPr lang="en-GB"/>
          </a:p>
        </p:txBody>
      </p:sp>
      <p:sp>
        <p:nvSpPr>
          <p:cNvPr id="5" name="Footer Placeholder 4">
            <a:extLst>
              <a:ext uri="{FF2B5EF4-FFF2-40B4-BE49-F238E27FC236}">
                <a16:creationId xmlns:a16="http://schemas.microsoft.com/office/drawing/2014/main" id="{7EABB286-AE39-9A24-9A4D-DEBB22633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71CF0B-8AFE-B2B2-6D33-D4767A140248}"/>
              </a:ext>
            </a:extLst>
          </p:cNvPr>
          <p:cNvSpPr>
            <a:spLocks noGrp="1"/>
          </p:cNvSpPr>
          <p:nvPr>
            <p:ph type="sldNum" sz="quarter" idx="12"/>
          </p:nvPr>
        </p:nvSpPr>
        <p:spPr/>
        <p:txBody>
          <a:bodyPr/>
          <a:lstStyle/>
          <a:p>
            <a:fld id="{1D3A316E-AE3B-45DC-995D-FD28D3AF13C3}" type="slidenum">
              <a:rPr lang="en-GB" smtClean="0"/>
              <a:t>‹#›</a:t>
            </a:fld>
            <a:endParaRPr lang="en-GB"/>
          </a:p>
        </p:txBody>
      </p:sp>
    </p:spTree>
    <p:extLst>
      <p:ext uri="{BB962C8B-B14F-4D97-AF65-F5344CB8AC3E}">
        <p14:creationId xmlns:p14="http://schemas.microsoft.com/office/powerpoint/2010/main" val="2276375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creen">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0" y="0"/>
            <a:ext cx="12192000" cy="6858000"/>
          </a:xfrm>
          <a:prstGeom prst="rect">
            <a:avLst/>
          </a:prstGeom>
        </p:spPr>
        <p:txBody>
          <a:bodyPr/>
          <a:lstStyle>
            <a:lvl1pPr marL="0" indent="0" algn="l">
              <a:buNone/>
              <a:defRPr sz="1100">
                <a:latin typeface="Arial" panose="020B0604020202020204" pitchFamily="34" charset="0"/>
                <a:cs typeface="Arial" panose="020B0604020202020204" pitchFamily="34" charset="0"/>
              </a:defRPr>
            </a:lvl1pPr>
          </a:lstStyle>
          <a:p>
            <a:r>
              <a:rPr lang="en-US"/>
              <a:t>Click icon to add picture</a:t>
            </a:r>
            <a:endParaRPr lang="en-GB"/>
          </a:p>
        </p:txBody>
      </p:sp>
      <p:sp>
        <p:nvSpPr>
          <p:cNvPr id="8" name="Text Placeholder 11"/>
          <p:cNvSpPr>
            <a:spLocks noGrp="1"/>
          </p:cNvSpPr>
          <p:nvPr>
            <p:ph type="body" sz="quarter" idx="10" hasCustomPrompt="1"/>
          </p:nvPr>
        </p:nvSpPr>
        <p:spPr>
          <a:xfrm>
            <a:off x="5135608" y="4318919"/>
            <a:ext cx="2050671" cy="294302"/>
          </a:xfrm>
          <a:prstGeom prst="rect">
            <a:avLst/>
          </a:prstGeom>
          <a:solidFill>
            <a:schemeClr val="bg1"/>
          </a:solidFill>
          <a:ln>
            <a:solidFill>
              <a:schemeClr val="tx1"/>
            </a:solidFill>
          </a:ln>
        </p:spPr>
        <p:txBody>
          <a:bodyPr wrap="none" lIns="72000" tIns="36000" rIns="72000" bIns="36000" anchor="ctr" anchorCtr="0">
            <a:spAutoFit/>
          </a:bodyPr>
          <a:lstStyle>
            <a:lvl1pPr marL="0" indent="0" algn="ctr">
              <a:buNone/>
              <a:defRPr sz="1600" cap="all" baseline="0">
                <a:latin typeface="Arial Narrow" panose="020B0606020202030204" pitchFamily="34" charset="0"/>
              </a:defRPr>
            </a:lvl1pPr>
            <a:lvl2pPr marL="457200" indent="0" algn="l">
              <a:buNone/>
              <a:defRPr sz="2800">
                <a:latin typeface="Arial Narrow" panose="020B0606020202030204" pitchFamily="34" charset="0"/>
              </a:defRPr>
            </a:lvl2pPr>
            <a:lvl3pPr marL="914400" indent="0" algn="l">
              <a:buNone/>
              <a:defRPr sz="2400">
                <a:latin typeface="Arial Narrow" panose="020B0606020202030204" pitchFamily="34" charset="0"/>
              </a:defRPr>
            </a:lvl3pPr>
            <a:lvl4pPr marL="1371600" indent="0" algn="l">
              <a:buNone/>
              <a:defRPr sz="2000">
                <a:latin typeface="Arial Narrow" panose="020B0606020202030204" pitchFamily="34" charset="0"/>
              </a:defRPr>
            </a:lvl4pPr>
            <a:lvl5pPr marL="1828800" indent="0" algn="l">
              <a:buNone/>
              <a:defRPr sz="2000">
                <a:latin typeface="Arial Narrow" panose="020B0606020202030204" pitchFamily="34" charset="0"/>
              </a:defRPr>
            </a:lvl5pPr>
          </a:lstStyle>
          <a:p>
            <a:pPr lvl="0"/>
            <a:r>
              <a:rPr lang="en-US"/>
              <a:t>Presenter and date</a:t>
            </a:r>
            <a:endParaRPr lang="en-GB"/>
          </a:p>
        </p:txBody>
      </p:sp>
      <p:sp>
        <p:nvSpPr>
          <p:cNvPr id="13" name="Text Placeholder 12"/>
          <p:cNvSpPr>
            <a:spLocks noGrp="1"/>
          </p:cNvSpPr>
          <p:nvPr>
            <p:ph type="body" sz="quarter" idx="11" hasCustomPrompt="1"/>
          </p:nvPr>
        </p:nvSpPr>
        <p:spPr>
          <a:xfrm>
            <a:off x="4732431" y="3918573"/>
            <a:ext cx="2827615" cy="405102"/>
          </a:xfrm>
          <a:prstGeom prst="rect">
            <a:avLst/>
          </a:prstGeom>
          <a:solidFill>
            <a:schemeClr val="tx1"/>
          </a:solidFill>
          <a:ln>
            <a:solidFill>
              <a:schemeClr val="tx1"/>
            </a:solidFill>
          </a:ln>
        </p:spPr>
        <p:txBody>
          <a:bodyPr wrap="none" lIns="72000" tIns="36000" rIns="72000" bIns="36000" anchor="ctr" anchorCtr="0">
            <a:spAutoFit/>
          </a:bodyPr>
          <a:lstStyle>
            <a:lvl1pPr marL="0" indent="0" algn="ctr">
              <a:buNone/>
              <a:defRPr sz="2400" cap="all" baseline="0">
                <a:solidFill>
                  <a:schemeClr val="bg1"/>
                </a:solidFill>
                <a:latin typeface="Arial Narrow" panose="020B0606020202030204" pitchFamily="34" charset="0"/>
              </a:defRPr>
            </a:lvl1pPr>
          </a:lstStyle>
          <a:p>
            <a:pPr lvl="0"/>
            <a:r>
              <a:rPr lang="en-GB">
                <a:latin typeface="Arial Narrow" panose="020B0606020202030204" pitchFamily="34" charset="0"/>
              </a:rPr>
              <a:t>Presentation title</a:t>
            </a:r>
            <a:endParaRPr lang="en-GB"/>
          </a:p>
        </p:txBody>
      </p:sp>
      <p:sp>
        <p:nvSpPr>
          <p:cNvPr id="9" name="Picture Placeholder 4"/>
          <p:cNvSpPr>
            <a:spLocks noGrp="1"/>
          </p:cNvSpPr>
          <p:nvPr userDrawn="1"/>
        </p:nvSpPr>
        <p:spPr>
          <a:xfrm>
            <a:off x="4824788" y="1622084"/>
            <a:ext cx="2601185" cy="163080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800"/>
          </a:p>
        </p:txBody>
      </p:sp>
      <p:sp>
        <p:nvSpPr>
          <p:cNvPr id="3" name="Picture Placeholder 2"/>
          <p:cNvSpPr>
            <a:spLocks noGrp="1"/>
          </p:cNvSpPr>
          <p:nvPr>
            <p:ph type="pic" sz="quarter" idx="13"/>
          </p:nvPr>
        </p:nvSpPr>
        <p:spPr>
          <a:xfrm>
            <a:off x="4832097" y="1630667"/>
            <a:ext cx="2601185" cy="16308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1pPr marL="0" indent="0">
              <a:buNone/>
              <a:defRPr sz="800"/>
            </a:lvl1pPr>
          </a:lstStyle>
          <a:p>
            <a:r>
              <a:rPr lang="en-US"/>
              <a:t>Click icon to add picture</a:t>
            </a:r>
            <a:endParaRPr lang="en-GB"/>
          </a:p>
        </p:txBody>
      </p:sp>
      <p:sp>
        <p:nvSpPr>
          <p:cNvPr id="16" name="Text Placeholder 2"/>
          <p:cNvSpPr>
            <a:spLocks noGrp="1"/>
          </p:cNvSpPr>
          <p:nvPr>
            <p:ph type="body" sz="quarter" idx="16" hasCustomPrompt="1"/>
          </p:nvPr>
        </p:nvSpPr>
        <p:spPr>
          <a:xfrm>
            <a:off x="3539536" y="34608"/>
            <a:ext cx="5111827" cy="216852"/>
          </a:xfrm>
          <a:prstGeom prst="rect">
            <a:avLst/>
          </a:prstGeom>
        </p:spPr>
        <p:txBody>
          <a:bodyPr/>
          <a:lstStyle>
            <a:lvl1pPr marL="0" indent="0" algn="ctr">
              <a:spcBef>
                <a:spcPts val="0"/>
              </a:spcBef>
              <a:buNone/>
              <a:defRPr sz="800" cap="all" spc="120" baseline="0">
                <a:solidFill>
                  <a:schemeClr val="bg1">
                    <a:lumMod val="75000"/>
                  </a:schemeClr>
                </a:solidFill>
                <a:latin typeface="Arial" panose="020B0604020202020204" pitchFamily="34" charset="0"/>
                <a:cs typeface="Arial" panose="020B0604020202020204" pitchFamily="34" charset="0"/>
              </a:defRPr>
            </a:lvl1pPr>
          </a:lstStyle>
          <a:p>
            <a:pPr lvl="0"/>
            <a:r>
              <a:rPr lang="en-GB"/>
              <a:t>CLASSIFICATION</a:t>
            </a:r>
          </a:p>
        </p:txBody>
      </p:sp>
      <p:sp>
        <p:nvSpPr>
          <p:cNvPr id="17" name="Text Placeholder 2"/>
          <p:cNvSpPr>
            <a:spLocks noGrp="1"/>
          </p:cNvSpPr>
          <p:nvPr>
            <p:ph type="body" sz="quarter" idx="17" hasCustomPrompt="1"/>
          </p:nvPr>
        </p:nvSpPr>
        <p:spPr>
          <a:xfrm>
            <a:off x="3544616" y="6618875"/>
            <a:ext cx="5111827" cy="216852"/>
          </a:xfrm>
          <a:prstGeom prst="rect">
            <a:avLst/>
          </a:prstGeom>
        </p:spPr>
        <p:txBody>
          <a:bodyPr/>
          <a:lstStyle>
            <a:lvl1pPr marL="0" indent="0" algn="ctr">
              <a:spcBef>
                <a:spcPts val="0"/>
              </a:spcBef>
              <a:buNone/>
              <a:defRPr sz="800" cap="all" spc="120" baseline="0">
                <a:solidFill>
                  <a:schemeClr val="bg1">
                    <a:lumMod val="75000"/>
                  </a:schemeClr>
                </a:solidFill>
                <a:latin typeface="Arial" panose="020B0604020202020204" pitchFamily="34" charset="0"/>
                <a:cs typeface="Arial" panose="020B0604020202020204" pitchFamily="34" charset="0"/>
              </a:defRPr>
            </a:lvl1pPr>
          </a:lstStyle>
          <a:p>
            <a:pPr lvl="0"/>
            <a:r>
              <a:rPr lang="en-GB"/>
              <a:t>CLASSIFICATION</a:t>
            </a:r>
          </a:p>
        </p:txBody>
      </p:sp>
    </p:spTree>
    <p:extLst>
      <p:ext uri="{BB962C8B-B14F-4D97-AF65-F5344CB8AC3E}">
        <p14:creationId xmlns:p14="http://schemas.microsoft.com/office/powerpoint/2010/main" val="335132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ingle content area">
    <p:spTree>
      <p:nvGrpSpPr>
        <p:cNvPr id="1" name=""/>
        <p:cNvGrpSpPr/>
        <p:nvPr/>
      </p:nvGrpSpPr>
      <p:grpSpPr>
        <a:xfrm>
          <a:off x="0" y="0"/>
          <a:ext cx="0" cy="0"/>
          <a:chOff x="0" y="0"/>
          <a:chExt cx="0" cy="0"/>
        </a:xfrm>
      </p:grpSpPr>
      <p:sp>
        <p:nvSpPr>
          <p:cNvPr id="3" name="Content Placeholder 2"/>
          <p:cNvSpPr>
            <a:spLocks noGrp="1"/>
          </p:cNvSpPr>
          <p:nvPr>
            <p:ph idx="1"/>
          </p:nvPr>
        </p:nvSpPr>
        <p:spPr>
          <a:xfrm>
            <a:off x="767999" y="1224000"/>
            <a:ext cx="10560000" cy="4608094"/>
          </a:xfrm>
          <a:prstGeom prst="rect">
            <a:avLst/>
          </a:prstGeom>
        </p:spPr>
        <p:txBody>
          <a:bodyPr/>
          <a:lstStyle>
            <a:lvl1pPr marL="0" indent="0">
              <a:buClr>
                <a:schemeClr val="accent3"/>
              </a:buClr>
              <a:buFontTx/>
              <a:buNone/>
              <a:defRPr sz="1400">
                <a:latin typeface="Arial" panose="020B0604020202020204" pitchFamily="34" charset="0"/>
                <a:cs typeface="Arial" panose="020B0604020202020204" pitchFamily="34" charset="0"/>
              </a:defRPr>
            </a:lvl1pPr>
            <a:lvl2pPr marL="457200" indent="0">
              <a:buClr>
                <a:schemeClr val="accent3"/>
              </a:buClr>
              <a:buFontTx/>
              <a:buNone/>
              <a:defRPr sz="1400">
                <a:latin typeface="Arial" panose="020B0604020202020204" pitchFamily="34" charset="0"/>
                <a:cs typeface="Arial" panose="020B0604020202020204" pitchFamily="34" charset="0"/>
              </a:defRPr>
            </a:lvl2pPr>
            <a:lvl3pPr marL="914400" indent="0">
              <a:buClr>
                <a:schemeClr val="accent3"/>
              </a:buClr>
              <a:buFontTx/>
              <a:buNone/>
              <a:defRPr sz="1400">
                <a:latin typeface="Arial" panose="020B0604020202020204" pitchFamily="34" charset="0"/>
                <a:cs typeface="Arial" panose="020B0604020202020204" pitchFamily="34" charset="0"/>
              </a:defRPr>
            </a:lvl3pPr>
            <a:lvl4pPr marL="1371600" indent="0">
              <a:buClr>
                <a:schemeClr val="accent3"/>
              </a:buClr>
              <a:buFontTx/>
              <a:buNone/>
              <a:defRPr sz="1400">
                <a:latin typeface="Arial" panose="020B0604020202020204" pitchFamily="34" charset="0"/>
                <a:cs typeface="Arial" panose="020B0604020202020204" pitchFamily="34" charset="0"/>
              </a:defRPr>
            </a:lvl4pPr>
            <a:lvl5pPr marL="1828800" indent="0">
              <a:buClr>
                <a:schemeClr val="accent3"/>
              </a:buClr>
              <a:buFontTx/>
              <a:buNone/>
              <a:defRPr sz="1400">
                <a:latin typeface="Arial" panose="020B0604020202020204" pitchFamily="34" charset="0"/>
                <a:cs typeface="Arial" panose="020B0604020202020204" pitchFamily="34" charset="0"/>
              </a:defRPr>
            </a:lvl5pPr>
          </a:lstStyle>
          <a:p>
            <a:pPr lvl="0"/>
            <a:r>
              <a:rPr lang="en-US"/>
              <a:t>Edit Master text styles</a:t>
            </a:r>
          </a:p>
        </p:txBody>
      </p:sp>
      <p:sp>
        <p:nvSpPr>
          <p:cNvPr id="7" name="Title 1"/>
          <p:cNvSpPr>
            <a:spLocks noGrp="1"/>
          </p:cNvSpPr>
          <p:nvPr>
            <p:ph type="ctrTitle" hasCustomPrompt="1"/>
          </p:nvPr>
        </p:nvSpPr>
        <p:spPr>
          <a:xfrm>
            <a:off x="768001" y="254858"/>
            <a:ext cx="464404" cy="315407"/>
          </a:xfrm>
          <a:prstGeom prst="rect">
            <a:avLst/>
          </a:prstGeom>
          <a:solidFill>
            <a:schemeClr val="tx1"/>
          </a:solidFill>
        </p:spPr>
        <p:txBody>
          <a:bodyPr wrap="none" lIns="72000" rIns="72000" anchor="b">
            <a:spAutoFit/>
          </a:bodyPr>
          <a:lstStyle>
            <a:lvl1pPr algn="l">
              <a:defRPr sz="1600"/>
            </a:lvl1pPr>
          </a:lstStyle>
          <a:p>
            <a:r>
              <a:rPr lang="en-US"/>
              <a:t>title</a:t>
            </a:r>
          </a:p>
        </p:txBody>
      </p:sp>
      <p:sp>
        <p:nvSpPr>
          <p:cNvPr id="8" name="Text Placeholder 11"/>
          <p:cNvSpPr>
            <a:spLocks noGrp="1"/>
          </p:cNvSpPr>
          <p:nvPr>
            <p:ph type="body" sz="quarter" idx="10" hasCustomPrompt="1"/>
          </p:nvPr>
        </p:nvSpPr>
        <p:spPr>
          <a:xfrm>
            <a:off x="768000" y="561128"/>
            <a:ext cx="1418640" cy="405102"/>
          </a:xfrm>
          <a:prstGeom prst="rect">
            <a:avLst/>
          </a:prstGeom>
          <a:solidFill>
            <a:schemeClr val="bg1"/>
          </a:solidFill>
          <a:ln>
            <a:solidFill>
              <a:schemeClr val="tx1"/>
            </a:solidFill>
          </a:ln>
        </p:spPr>
        <p:txBody>
          <a:bodyPr wrap="none" lIns="72000" tIns="36000" rIns="72000" bIns="36000" anchor="ctr" anchorCtr="0">
            <a:spAutoFit/>
          </a:bodyPr>
          <a:lstStyle>
            <a:lvl1pPr marL="0" indent="0" algn="l">
              <a:buNone/>
              <a:defRPr sz="2400" cap="all" baseline="0">
                <a:latin typeface="Arial Narrow" panose="020B0606020202030204" pitchFamily="34" charset="0"/>
              </a:defRPr>
            </a:lvl1pPr>
            <a:lvl2pPr marL="457200" indent="0" algn="l">
              <a:buNone/>
              <a:defRPr sz="2800">
                <a:latin typeface="Arial Narrow" panose="020B0606020202030204" pitchFamily="34" charset="0"/>
              </a:defRPr>
            </a:lvl2pPr>
            <a:lvl3pPr marL="914400" indent="0" algn="l">
              <a:buNone/>
              <a:defRPr sz="2400">
                <a:latin typeface="Arial Narrow" panose="020B0606020202030204" pitchFamily="34" charset="0"/>
              </a:defRPr>
            </a:lvl3pPr>
            <a:lvl4pPr marL="1371600" indent="0" algn="l">
              <a:buNone/>
              <a:defRPr sz="2000">
                <a:latin typeface="Arial Narrow" panose="020B0606020202030204" pitchFamily="34" charset="0"/>
              </a:defRPr>
            </a:lvl4pPr>
            <a:lvl5pPr marL="1828800" indent="0" algn="l">
              <a:buNone/>
              <a:defRPr sz="2000">
                <a:latin typeface="Arial Narrow" panose="020B0606020202030204" pitchFamily="34" charset="0"/>
              </a:defRPr>
            </a:lvl5pPr>
          </a:lstStyle>
          <a:p>
            <a:pPr lvl="0"/>
            <a:r>
              <a:rPr lang="en-US"/>
              <a:t>Sub title</a:t>
            </a:r>
            <a:endParaRPr lang="en-GB"/>
          </a:p>
        </p:txBody>
      </p:sp>
      <p:sp>
        <p:nvSpPr>
          <p:cNvPr id="10" name="Slide Number Placeholder 4"/>
          <p:cNvSpPr>
            <a:spLocks noGrp="1"/>
          </p:cNvSpPr>
          <p:nvPr>
            <p:ph type="sldNum" sz="quarter" idx="12"/>
          </p:nvPr>
        </p:nvSpPr>
        <p:spPr>
          <a:xfrm>
            <a:off x="288001" y="6397448"/>
            <a:ext cx="490591" cy="255600"/>
          </a:xfrm>
          <a:prstGeom prst="rect">
            <a:avLst/>
          </a:prstGeom>
        </p:spPr>
        <p:txBody>
          <a:bodyPr anchor="ctr"/>
          <a:lstStyle>
            <a:lvl1pPr algn="r">
              <a:defRPr sz="1000">
                <a:solidFill>
                  <a:srgbClr val="A8A99E"/>
                </a:solidFill>
                <a:latin typeface="Arial" panose="020B0604020202020204" pitchFamily="34" charset="0"/>
                <a:cs typeface="Arial" panose="020B0604020202020204" pitchFamily="34" charset="0"/>
              </a:defRPr>
            </a:lvl1pPr>
          </a:lstStyle>
          <a:p>
            <a:fld id="{28811FC5-B1A5-4ED5-9677-06BE0FAEF3F6}" type="slidenum">
              <a:rPr lang="en-GB" smtClean="0"/>
              <a:pPr/>
              <a:t>‹#›</a:t>
            </a:fld>
            <a:endParaRPr lang="en-GB"/>
          </a:p>
        </p:txBody>
      </p:sp>
      <p:sp>
        <p:nvSpPr>
          <p:cNvPr id="11" name="Text Placeholder 7"/>
          <p:cNvSpPr>
            <a:spLocks noGrp="1"/>
          </p:cNvSpPr>
          <p:nvPr>
            <p:ph type="body" sz="quarter" idx="15" hasCustomPrompt="1"/>
          </p:nvPr>
        </p:nvSpPr>
        <p:spPr>
          <a:xfrm>
            <a:off x="767999" y="6397449"/>
            <a:ext cx="5760000" cy="257175"/>
          </a:xfrm>
          <a:prstGeom prst="rect">
            <a:avLst/>
          </a:prstGeom>
        </p:spPr>
        <p:txBody>
          <a:bodyPr lIns="72000" tIns="36000" rIns="72000" bIns="36000" anchor="ctr" anchorCtr="0"/>
          <a:lstStyle>
            <a:lvl1pPr marL="0" indent="0">
              <a:buFontTx/>
              <a:buNone/>
              <a:defRPr sz="1000" i="1">
                <a:solidFill>
                  <a:srgbClr val="A8A99E"/>
                </a:solidFill>
                <a:latin typeface="Arial" panose="020B0604020202020204" pitchFamily="34" charset="0"/>
                <a:cs typeface="Arial" panose="020B0604020202020204" pitchFamily="34" charset="0"/>
              </a:defRPr>
            </a:lvl1pPr>
          </a:lstStyle>
          <a:p>
            <a:pPr lvl="0"/>
            <a:r>
              <a:rPr lang="en-GB" sz="1000" i="1">
                <a:latin typeface="Arial" panose="020B0604020202020204" pitchFamily="34" charset="0"/>
                <a:cs typeface="Arial" panose="020B0604020202020204" pitchFamily="34" charset="0"/>
              </a:rPr>
              <a:t>Footnote:</a:t>
            </a:r>
            <a:endParaRPr lang="en-GB"/>
          </a:p>
        </p:txBody>
      </p:sp>
      <p:cxnSp>
        <p:nvCxnSpPr>
          <p:cNvPr id="12" name="Straight Connector 11"/>
          <p:cNvCxnSpPr/>
          <p:nvPr userDrawn="1"/>
        </p:nvCxnSpPr>
        <p:spPr bwMode="auto">
          <a:xfrm>
            <a:off x="768000" y="6442073"/>
            <a:ext cx="0" cy="272536"/>
          </a:xfrm>
          <a:prstGeom prst="line">
            <a:avLst/>
          </a:prstGeom>
          <a:solidFill>
            <a:srgbClr val="4E562B"/>
          </a:solidFill>
          <a:ln w="12700" cap="flat" cmpd="sng" algn="ctr">
            <a:solidFill>
              <a:srgbClr val="A8A99E"/>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Placeholder 2"/>
          <p:cNvSpPr>
            <a:spLocks noGrp="1"/>
          </p:cNvSpPr>
          <p:nvPr>
            <p:ph type="body" sz="quarter" idx="16" hasCustomPrompt="1"/>
          </p:nvPr>
        </p:nvSpPr>
        <p:spPr>
          <a:xfrm>
            <a:off x="3539536" y="34608"/>
            <a:ext cx="5111827" cy="216852"/>
          </a:xfrm>
          <a:prstGeom prst="rect">
            <a:avLst/>
          </a:prstGeom>
        </p:spPr>
        <p:txBody>
          <a:bodyPr/>
          <a:lstStyle>
            <a:lvl1pPr marL="0" indent="0" algn="ctr">
              <a:spcBef>
                <a:spcPts val="0"/>
              </a:spcBef>
              <a:buNone/>
              <a:defRPr sz="800" cap="all" spc="120" baseline="0">
                <a:solidFill>
                  <a:schemeClr val="bg1">
                    <a:lumMod val="75000"/>
                  </a:schemeClr>
                </a:solidFill>
                <a:latin typeface="Arial" panose="020B0604020202020204" pitchFamily="34" charset="0"/>
                <a:cs typeface="Arial" panose="020B0604020202020204" pitchFamily="34" charset="0"/>
              </a:defRPr>
            </a:lvl1pPr>
          </a:lstStyle>
          <a:p>
            <a:pPr lvl="0"/>
            <a:r>
              <a:rPr lang="en-GB"/>
              <a:t>CLASSIFICATION</a:t>
            </a:r>
          </a:p>
        </p:txBody>
      </p:sp>
      <p:sp>
        <p:nvSpPr>
          <p:cNvPr id="13" name="Text Placeholder 2"/>
          <p:cNvSpPr>
            <a:spLocks noGrp="1"/>
          </p:cNvSpPr>
          <p:nvPr>
            <p:ph type="body" sz="quarter" idx="17" hasCustomPrompt="1"/>
          </p:nvPr>
        </p:nvSpPr>
        <p:spPr>
          <a:xfrm>
            <a:off x="3544616" y="6618875"/>
            <a:ext cx="5111827" cy="216852"/>
          </a:xfrm>
          <a:prstGeom prst="rect">
            <a:avLst/>
          </a:prstGeom>
        </p:spPr>
        <p:txBody>
          <a:bodyPr/>
          <a:lstStyle>
            <a:lvl1pPr marL="0" indent="0" algn="ctr">
              <a:spcBef>
                <a:spcPts val="0"/>
              </a:spcBef>
              <a:buNone/>
              <a:defRPr sz="800" cap="all" spc="120" baseline="0">
                <a:solidFill>
                  <a:schemeClr val="bg1">
                    <a:lumMod val="75000"/>
                  </a:schemeClr>
                </a:solidFill>
                <a:latin typeface="Arial" panose="020B0604020202020204" pitchFamily="34" charset="0"/>
                <a:cs typeface="Arial" panose="020B0604020202020204" pitchFamily="34" charset="0"/>
              </a:defRPr>
            </a:lvl1pPr>
          </a:lstStyle>
          <a:p>
            <a:pPr lvl="0"/>
            <a:r>
              <a:rPr lang="en-GB"/>
              <a:t>CLASSIFICATION</a:t>
            </a:r>
          </a:p>
        </p:txBody>
      </p:sp>
    </p:spTree>
    <p:extLst>
      <p:ext uri="{BB962C8B-B14F-4D97-AF65-F5344CB8AC3E}">
        <p14:creationId xmlns:p14="http://schemas.microsoft.com/office/powerpoint/2010/main" val="156926805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3E7AB-1B67-CA47-182D-1D0B957F9C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3CA5B72-93E2-8EA8-4283-814760BA60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95B96E-70FC-393F-E59A-FC6592FB0F6E}"/>
              </a:ext>
            </a:extLst>
          </p:cNvPr>
          <p:cNvSpPr>
            <a:spLocks noGrp="1"/>
          </p:cNvSpPr>
          <p:nvPr>
            <p:ph type="dt" sz="half" idx="10"/>
          </p:nvPr>
        </p:nvSpPr>
        <p:spPr/>
        <p:txBody>
          <a:bodyPr/>
          <a:lstStyle/>
          <a:p>
            <a:fld id="{BC9E4B6E-AD48-4A01-9597-FE77DA9C8A8C}" type="datetimeFigureOut">
              <a:rPr lang="en-GB" smtClean="0"/>
              <a:t>24/04/2025</a:t>
            </a:fld>
            <a:endParaRPr lang="en-GB"/>
          </a:p>
        </p:txBody>
      </p:sp>
      <p:sp>
        <p:nvSpPr>
          <p:cNvPr id="5" name="Footer Placeholder 4">
            <a:extLst>
              <a:ext uri="{FF2B5EF4-FFF2-40B4-BE49-F238E27FC236}">
                <a16:creationId xmlns:a16="http://schemas.microsoft.com/office/drawing/2014/main" id="{04C62AE4-1E90-EDEB-043D-71A996EB58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ED56FE-E824-7D93-7253-E4037FD89BBA}"/>
              </a:ext>
            </a:extLst>
          </p:cNvPr>
          <p:cNvSpPr>
            <a:spLocks noGrp="1"/>
          </p:cNvSpPr>
          <p:nvPr>
            <p:ph type="sldNum" sz="quarter" idx="12"/>
          </p:nvPr>
        </p:nvSpPr>
        <p:spPr/>
        <p:txBody>
          <a:bodyPr/>
          <a:lstStyle/>
          <a:p>
            <a:fld id="{1D3A316E-AE3B-45DC-995D-FD28D3AF13C3}" type="slidenum">
              <a:rPr lang="en-GB" smtClean="0"/>
              <a:t>‹#›</a:t>
            </a:fld>
            <a:endParaRPr lang="en-GB"/>
          </a:p>
        </p:txBody>
      </p:sp>
    </p:spTree>
    <p:extLst>
      <p:ext uri="{BB962C8B-B14F-4D97-AF65-F5344CB8AC3E}">
        <p14:creationId xmlns:p14="http://schemas.microsoft.com/office/powerpoint/2010/main" val="97437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99DC-B1D1-69DD-974C-A7FE59EB40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EABD1D-8D74-D2B5-4770-D1709FE797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492471-3A56-35DF-0B25-AD7D256DB9DC}"/>
              </a:ext>
            </a:extLst>
          </p:cNvPr>
          <p:cNvSpPr>
            <a:spLocks noGrp="1"/>
          </p:cNvSpPr>
          <p:nvPr>
            <p:ph type="dt" sz="half" idx="10"/>
          </p:nvPr>
        </p:nvSpPr>
        <p:spPr/>
        <p:txBody>
          <a:bodyPr/>
          <a:lstStyle/>
          <a:p>
            <a:fld id="{BC9E4B6E-AD48-4A01-9597-FE77DA9C8A8C}" type="datetimeFigureOut">
              <a:rPr lang="en-GB" smtClean="0"/>
              <a:t>24/04/2025</a:t>
            </a:fld>
            <a:endParaRPr lang="en-GB"/>
          </a:p>
        </p:txBody>
      </p:sp>
      <p:sp>
        <p:nvSpPr>
          <p:cNvPr id="5" name="Footer Placeholder 4">
            <a:extLst>
              <a:ext uri="{FF2B5EF4-FFF2-40B4-BE49-F238E27FC236}">
                <a16:creationId xmlns:a16="http://schemas.microsoft.com/office/drawing/2014/main" id="{64B92BFA-3723-C9A5-50CC-490AF66FC7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12E39F-B670-610F-76C6-6C571D5786E3}"/>
              </a:ext>
            </a:extLst>
          </p:cNvPr>
          <p:cNvSpPr>
            <a:spLocks noGrp="1"/>
          </p:cNvSpPr>
          <p:nvPr>
            <p:ph type="sldNum" sz="quarter" idx="12"/>
          </p:nvPr>
        </p:nvSpPr>
        <p:spPr/>
        <p:txBody>
          <a:bodyPr/>
          <a:lstStyle/>
          <a:p>
            <a:fld id="{1D3A316E-AE3B-45DC-995D-FD28D3AF13C3}" type="slidenum">
              <a:rPr lang="en-GB" smtClean="0"/>
              <a:t>‹#›</a:t>
            </a:fld>
            <a:endParaRPr lang="en-GB"/>
          </a:p>
        </p:txBody>
      </p:sp>
    </p:spTree>
    <p:extLst>
      <p:ext uri="{BB962C8B-B14F-4D97-AF65-F5344CB8AC3E}">
        <p14:creationId xmlns:p14="http://schemas.microsoft.com/office/powerpoint/2010/main" val="3035483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DCBBF-2E39-8434-B2B3-D17BDB21CC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5EA757-E66F-2ADC-BF44-1A68BACC45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ECA67CE-6AB0-23BF-9D9B-BCF61D1A95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7F904C1-2E11-9F53-4F23-3C8EA2C6CE29}"/>
              </a:ext>
            </a:extLst>
          </p:cNvPr>
          <p:cNvSpPr>
            <a:spLocks noGrp="1"/>
          </p:cNvSpPr>
          <p:nvPr>
            <p:ph type="dt" sz="half" idx="10"/>
          </p:nvPr>
        </p:nvSpPr>
        <p:spPr/>
        <p:txBody>
          <a:bodyPr/>
          <a:lstStyle/>
          <a:p>
            <a:fld id="{BC9E4B6E-AD48-4A01-9597-FE77DA9C8A8C}" type="datetimeFigureOut">
              <a:rPr lang="en-GB" smtClean="0"/>
              <a:t>24/04/2025</a:t>
            </a:fld>
            <a:endParaRPr lang="en-GB"/>
          </a:p>
        </p:txBody>
      </p:sp>
      <p:sp>
        <p:nvSpPr>
          <p:cNvPr id="6" name="Footer Placeholder 5">
            <a:extLst>
              <a:ext uri="{FF2B5EF4-FFF2-40B4-BE49-F238E27FC236}">
                <a16:creationId xmlns:a16="http://schemas.microsoft.com/office/drawing/2014/main" id="{4E33EAE1-E478-1F19-4D3E-02CB9D11A7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9CA57C-F03E-AFB6-FE75-A727ECC98294}"/>
              </a:ext>
            </a:extLst>
          </p:cNvPr>
          <p:cNvSpPr>
            <a:spLocks noGrp="1"/>
          </p:cNvSpPr>
          <p:nvPr>
            <p:ph type="sldNum" sz="quarter" idx="12"/>
          </p:nvPr>
        </p:nvSpPr>
        <p:spPr/>
        <p:txBody>
          <a:bodyPr/>
          <a:lstStyle/>
          <a:p>
            <a:fld id="{1D3A316E-AE3B-45DC-995D-FD28D3AF13C3}" type="slidenum">
              <a:rPr lang="en-GB" smtClean="0"/>
              <a:t>‹#›</a:t>
            </a:fld>
            <a:endParaRPr lang="en-GB"/>
          </a:p>
        </p:txBody>
      </p:sp>
    </p:spTree>
    <p:extLst>
      <p:ext uri="{BB962C8B-B14F-4D97-AF65-F5344CB8AC3E}">
        <p14:creationId xmlns:p14="http://schemas.microsoft.com/office/powerpoint/2010/main" val="349009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BD7B6-DC6E-A544-5916-46CAC1A53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2F2936-2733-7C0C-08DE-700A765DE5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A054C6-2404-D65B-E931-CE5991704E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0ADF24F-23BA-9B86-7707-1AC08ECC69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F9A78E-66B6-1593-A52A-86FD9BADCA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501D8DF-8825-44BD-CD60-28804CBD2F40}"/>
              </a:ext>
            </a:extLst>
          </p:cNvPr>
          <p:cNvSpPr>
            <a:spLocks noGrp="1"/>
          </p:cNvSpPr>
          <p:nvPr>
            <p:ph type="dt" sz="half" idx="10"/>
          </p:nvPr>
        </p:nvSpPr>
        <p:spPr/>
        <p:txBody>
          <a:bodyPr/>
          <a:lstStyle/>
          <a:p>
            <a:fld id="{BC9E4B6E-AD48-4A01-9597-FE77DA9C8A8C}" type="datetimeFigureOut">
              <a:rPr lang="en-GB" smtClean="0"/>
              <a:t>24/04/2025</a:t>
            </a:fld>
            <a:endParaRPr lang="en-GB"/>
          </a:p>
        </p:txBody>
      </p:sp>
      <p:sp>
        <p:nvSpPr>
          <p:cNvPr id="8" name="Footer Placeholder 7">
            <a:extLst>
              <a:ext uri="{FF2B5EF4-FFF2-40B4-BE49-F238E27FC236}">
                <a16:creationId xmlns:a16="http://schemas.microsoft.com/office/drawing/2014/main" id="{6021267E-0BB4-E8A6-7575-ECA9207E956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CB268E-32A6-7DFF-A443-F7D7E660436F}"/>
              </a:ext>
            </a:extLst>
          </p:cNvPr>
          <p:cNvSpPr>
            <a:spLocks noGrp="1"/>
          </p:cNvSpPr>
          <p:nvPr>
            <p:ph type="sldNum" sz="quarter" idx="12"/>
          </p:nvPr>
        </p:nvSpPr>
        <p:spPr/>
        <p:txBody>
          <a:bodyPr/>
          <a:lstStyle/>
          <a:p>
            <a:fld id="{1D3A316E-AE3B-45DC-995D-FD28D3AF13C3}" type="slidenum">
              <a:rPr lang="en-GB" smtClean="0"/>
              <a:t>‹#›</a:t>
            </a:fld>
            <a:endParaRPr lang="en-GB"/>
          </a:p>
        </p:txBody>
      </p:sp>
    </p:spTree>
    <p:extLst>
      <p:ext uri="{BB962C8B-B14F-4D97-AF65-F5344CB8AC3E}">
        <p14:creationId xmlns:p14="http://schemas.microsoft.com/office/powerpoint/2010/main" val="2114953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BF5E-F8BD-99C1-630E-8B26C372832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41505F-0F71-8D8F-9C79-A9DD77C53364}"/>
              </a:ext>
            </a:extLst>
          </p:cNvPr>
          <p:cNvSpPr>
            <a:spLocks noGrp="1"/>
          </p:cNvSpPr>
          <p:nvPr>
            <p:ph type="dt" sz="half" idx="10"/>
          </p:nvPr>
        </p:nvSpPr>
        <p:spPr/>
        <p:txBody>
          <a:bodyPr/>
          <a:lstStyle/>
          <a:p>
            <a:fld id="{BC9E4B6E-AD48-4A01-9597-FE77DA9C8A8C}" type="datetimeFigureOut">
              <a:rPr lang="en-GB" smtClean="0"/>
              <a:t>24/04/2025</a:t>
            </a:fld>
            <a:endParaRPr lang="en-GB"/>
          </a:p>
        </p:txBody>
      </p:sp>
      <p:sp>
        <p:nvSpPr>
          <p:cNvPr id="4" name="Footer Placeholder 3">
            <a:extLst>
              <a:ext uri="{FF2B5EF4-FFF2-40B4-BE49-F238E27FC236}">
                <a16:creationId xmlns:a16="http://schemas.microsoft.com/office/drawing/2014/main" id="{F78FF4FD-5D5C-317B-7279-40672FA14B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CA7C5C-1467-B06A-858F-41A2D6EB802A}"/>
              </a:ext>
            </a:extLst>
          </p:cNvPr>
          <p:cNvSpPr>
            <a:spLocks noGrp="1"/>
          </p:cNvSpPr>
          <p:nvPr>
            <p:ph type="sldNum" sz="quarter" idx="12"/>
          </p:nvPr>
        </p:nvSpPr>
        <p:spPr/>
        <p:txBody>
          <a:bodyPr/>
          <a:lstStyle/>
          <a:p>
            <a:fld id="{1D3A316E-AE3B-45DC-995D-FD28D3AF13C3}" type="slidenum">
              <a:rPr lang="en-GB" smtClean="0"/>
              <a:t>‹#›</a:t>
            </a:fld>
            <a:endParaRPr lang="en-GB"/>
          </a:p>
        </p:txBody>
      </p:sp>
    </p:spTree>
    <p:extLst>
      <p:ext uri="{BB962C8B-B14F-4D97-AF65-F5344CB8AC3E}">
        <p14:creationId xmlns:p14="http://schemas.microsoft.com/office/powerpoint/2010/main" val="2637950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017FBA-F55D-299C-F363-FB5D342105CA}"/>
              </a:ext>
            </a:extLst>
          </p:cNvPr>
          <p:cNvSpPr>
            <a:spLocks noGrp="1"/>
          </p:cNvSpPr>
          <p:nvPr>
            <p:ph type="dt" sz="half" idx="10"/>
          </p:nvPr>
        </p:nvSpPr>
        <p:spPr/>
        <p:txBody>
          <a:bodyPr/>
          <a:lstStyle/>
          <a:p>
            <a:fld id="{BC9E4B6E-AD48-4A01-9597-FE77DA9C8A8C}" type="datetimeFigureOut">
              <a:rPr lang="en-GB" smtClean="0"/>
              <a:t>24/04/2025</a:t>
            </a:fld>
            <a:endParaRPr lang="en-GB"/>
          </a:p>
        </p:txBody>
      </p:sp>
      <p:sp>
        <p:nvSpPr>
          <p:cNvPr id="3" name="Footer Placeholder 2">
            <a:extLst>
              <a:ext uri="{FF2B5EF4-FFF2-40B4-BE49-F238E27FC236}">
                <a16:creationId xmlns:a16="http://schemas.microsoft.com/office/drawing/2014/main" id="{3F0C3DEF-8367-BFF0-702C-D80E0A491A9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C2ED093-C876-B594-A776-6D0E87D73A04}"/>
              </a:ext>
            </a:extLst>
          </p:cNvPr>
          <p:cNvSpPr>
            <a:spLocks noGrp="1"/>
          </p:cNvSpPr>
          <p:nvPr>
            <p:ph type="sldNum" sz="quarter" idx="12"/>
          </p:nvPr>
        </p:nvSpPr>
        <p:spPr/>
        <p:txBody>
          <a:bodyPr/>
          <a:lstStyle/>
          <a:p>
            <a:fld id="{1D3A316E-AE3B-45DC-995D-FD28D3AF13C3}" type="slidenum">
              <a:rPr lang="en-GB" smtClean="0"/>
              <a:t>‹#›</a:t>
            </a:fld>
            <a:endParaRPr lang="en-GB"/>
          </a:p>
        </p:txBody>
      </p:sp>
    </p:spTree>
    <p:extLst>
      <p:ext uri="{BB962C8B-B14F-4D97-AF65-F5344CB8AC3E}">
        <p14:creationId xmlns:p14="http://schemas.microsoft.com/office/powerpoint/2010/main" val="1857230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2725-7D28-F5E5-6D25-BDF8A615F1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0420CB0-58D8-D4C2-0A16-8FA7F784BD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D85F085-EFEE-F0C4-732C-E448969BED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74A17-2351-9971-2515-6BC391FEA1A5}"/>
              </a:ext>
            </a:extLst>
          </p:cNvPr>
          <p:cNvSpPr>
            <a:spLocks noGrp="1"/>
          </p:cNvSpPr>
          <p:nvPr>
            <p:ph type="dt" sz="half" idx="10"/>
          </p:nvPr>
        </p:nvSpPr>
        <p:spPr/>
        <p:txBody>
          <a:bodyPr/>
          <a:lstStyle/>
          <a:p>
            <a:fld id="{BC9E4B6E-AD48-4A01-9597-FE77DA9C8A8C}" type="datetimeFigureOut">
              <a:rPr lang="en-GB" smtClean="0"/>
              <a:t>24/04/2025</a:t>
            </a:fld>
            <a:endParaRPr lang="en-GB"/>
          </a:p>
        </p:txBody>
      </p:sp>
      <p:sp>
        <p:nvSpPr>
          <p:cNvPr id="6" name="Footer Placeholder 5">
            <a:extLst>
              <a:ext uri="{FF2B5EF4-FFF2-40B4-BE49-F238E27FC236}">
                <a16:creationId xmlns:a16="http://schemas.microsoft.com/office/drawing/2014/main" id="{F9514E85-C8B8-58E1-3E10-6DD9D42AFF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F03CD6-9762-C292-9B8C-9604C5934FC2}"/>
              </a:ext>
            </a:extLst>
          </p:cNvPr>
          <p:cNvSpPr>
            <a:spLocks noGrp="1"/>
          </p:cNvSpPr>
          <p:nvPr>
            <p:ph type="sldNum" sz="quarter" idx="12"/>
          </p:nvPr>
        </p:nvSpPr>
        <p:spPr/>
        <p:txBody>
          <a:bodyPr/>
          <a:lstStyle/>
          <a:p>
            <a:fld id="{1D3A316E-AE3B-45DC-995D-FD28D3AF13C3}" type="slidenum">
              <a:rPr lang="en-GB" smtClean="0"/>
              <a:t>‹#›</a:t>
            </a:fld>
            <a:endParaRPr lang="en-GB"/>
          </a:p>
        </p:txBody>
      </p:sp>
    </p:spTree>
    <p:extLst>
      <p:ext uri="{BB962C8B-B14F-4D97-AF65-F5344CB8AC3E}">
        <p14:creationId xmlns:p14="http://schemas.microsoft.com/office/powerpoint/2010/main" val="111032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C4C57-FFE6-DDDD-20D7-D3BB7C692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C191D4-4462-E669-9569-AE4ABB70BE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1CF0E4F-B748-2DFE-8FCB-194AD160EB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66E682-0129-5923-0B78-2B6646130A99}"/>
              </a:ext>
            </a:extLst>
          </p:cNvPr>
          <p:cNvSpPr>
            <a:spLocks noGrp="1"/>
          </p:cNvSpPr>
          <p:nvPr>
            <p:ph type="dt" sz="half" idx="10"/>
          </p:nvPr>
        </p:nvSpPr>
        <p:spPr/>
        <p:txBody>
          <a:bodyPr/>
          <a:lstStyle/>
          <a:p>
            <a:fld id="{BC9E4B6E-AD48-4A01-9597-FE77DA9C8A8C}" type="datetimeFigureOut">
              <a:rPr lang="en-GB" smtClean="0"/>
              <a:t>24/04/2025</a:t>
            </a:fld>
            <a:endParaRPr lang="en-GB"/>
          </a:p>
        </p:txBody>
      </p:sp>
      <p:sp>
        <p:nvSpPr>
          <p:cNvPr id="6" name="Footer Placeholder 5">
            <a:extLst>
              <a:ext uri="{FF2B5EF4-FFF2-40B4-BE49-F238E27FC236}">
                <a16:creationId xmlns:a16="http://schemas.microsoft.com/office/drawing/2014/main" id="{0A39C5D9-C4B8-2E1E-62B6-8D44ACCD8D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0076F6-B509-A08C-5560-CB30FCC469D6}"/>
              </a:ext>
            </a:extLst>
          </p:cNvPr>
          <p:cNvSpPr>
            <a:spLocks noGrp="1"/>
          </p:cNvSpPr>
          <p:nvPr>
            <p:ph type="sldNum" sz="quarter" idx="12"/>
          </p:nvPr>
        </p:nvSpPr>
        <p:spPr/>
        <p:txBody>
          <a:bodyPr/>
          <a:lstStyle/>
          <a:p>
            <a:fld id="{1D3A316E-AE3B-45DC-995D-FD28D3AF13C3}" type="slidenum">
              <a:rPr lang="en-GB" smtClean="0"/>
              <a:t>‹#›</a:t>
            </a:fld>
            <a:endParaRPr lang="en-GB"/>
          </a:p>
        </p:txBody>
      </p:sp>
    </p:spTree>
    <p:extLst>
      <p:ext uri="{BB962C8B-B14F-4D97-AF65-F5344CB8AC3E}">
        <p14:creationId xmlns:p14="http://schemas.microsoft.com/office/powerpoint/2010/main" val="328583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D4BECD-D210-12C6-7F72-618D90DDC9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86441F-D9C1-29B5-CB43-DD1B8DA3F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7B6CB0-6FD1-1F43-9C7D-9C9EC2600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9E4B6E-AD48-4A01-9597-FE77DA9C8A8C}" type="datetimeFigureOut">
              <a:rPr lang="en-GB" smtClean="0"/>
              <a:t>24/04/2025</a:t>
            </a:fld>
            <a:endParaRPr lang="en-GB"/>
          </a:p>
        </p:txBody>
      </p:sp>
      <p:sp>
        <p:nvSpPr>
          <p:cNvPr id="5" name="Footer Placeholder 4">
            <a:extLst>
              <a:ext uri="{FF2B5EF4-FFF2-40B4-BE49-F238E27FC236}">
                <a16:creationId xmlns:a16="http://schemas.microsoft.com/office/drawing/2014/main" id="{2A94A9C4-61CA-1443-E247-CFC360A5AD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AD118C5-4CEE-1AA7-CF65-77AAAD50E1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3A316E-AE3B-45DC-995D-FD28D3AF13C3}" type="slidenum">
              <a:rPr lang="en-GB" smtClean="0"/>
              <a:t>‹#›</a:t>
            </a:fld>
            <a:endParaRPr lang="en-GB"/>
          </a:p>
        </p:txBody>
      </p:sp>
    </p:spTree>
    <p:extLst>
      <p:ext uri="{BB962C8B-B14F-4D97-AF65-F5344CB8AC3E}">
        <p14:creationId xmlns:p14="http://schemas.microsoft.com/office/powerpoint/2010/main" val="381254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hyperlink" Target="https://www.tentors.org.uk/files/2025/20241025-tt25-safeguarding-policy-ed2.0-2.pdf?3c70ce48a1"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notesSlide" Target="../notesSlides/notesSlide12.xml"/><Relationship Id="rId9" Type="http://schemas.openxmlformats.org/officeDocument/2006/relationships/image" Target="../media/image17.png"/><Relationship Id="rId1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2.emf"/><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1.m4a"/><Relationship Id="rId7" Type="http://schemas.openxmlformats.org/officeDocument/2006/relationships/image" Target="../media/image23.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19.xml"/><Relationship Id="rId5" Type="http://schemas.openxmlformats.org/officeDocument/2006/relationships/slideLayout" Target="../slideLayouts/slideLayout13.xml"/><Relationship Id="rId4" Type="http://schemas.openxmlformats.org/officeDocument/2006/relationships/audio" Target="../media/media21.m4a"/><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hyperlink" Target="mailto:SWHQ-TenTors-MAILBOX@mod.gov.uk" TargetMode="External"/><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e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303229" y="3954345"/>
            <a:ext cx="5584716" cy="995007"/>
          </a:xfrm>
        </p:spPr>
        <p:txBody>
          <a:bodyPr/>
          <a:lstStyle/>
          <a:p>
            <a:pPr defTabSz="0">
              <a:spcAft>
                <a:spcPct val="35000"/>
              </a:spcAft>
              <a:defRPr/>
            </a:pPr>
            <a:r>
              <a:rPr lang="en-US">
                <a:latin typeface="Arial"/>
                <a:cs typeface="Arial"/>
              </a:rPr>
              <a:t>TEN TORS/Ex WYVERN TOR</a:t>
            </a:r>
          </a:p>
          <a:p>
            <a:pPr defTabSz="0">
              <a:spcAft>
                <a:spcPct val="35000"/>
              </a:spcAft>
              <a:defRPr/>
            </a:pPr>
            <a:r>
              <a:rPr lang="en-US">
                <a:latin typeface="Arial"/>
                <a:cs typeface="Arial"/>
              </a:rPr>
              <a:t>ENABLERS’ MANDATORY PRE-BRIEF</a:t>
            </a:r>
          </a:p>
        </p:txBody>
      </p:sp>
      <p:pic>
        <p:nvPicPr>
          <p:cNvPr id="5" name="Picture 4">
            <a:extLst>
              <a:ext uri="{FF2B5EF4-FFF2-40B4-BE49-F238E27FC236}">
                <a16:creationId xmlns:a16="http://schemas.microsoft.com/office/drawing/2014/main" id="{72F134C0-019B-D0BC-3C97-2D2997A5E753}"/>
              </a:ext>
            </a:extLst>
          </p:cNvPr>
          <p:cNvPicPr>
            <a:picLocks noChangeAspect="1"/>
          </p:cNvPicPr>
          <p:nvPr/>
        </p:nvPicPr>
        <p:blipFill>
          <a:blip r:embed="rId4"/>
          <a:stretch>
            <a:fillRect/>
          </a:stretch>
        </p:blipFill>
        <p:spPr>
          <a:xfrm>
            <a:off x="5262784" y="1729018"/>
            <a:ext cx="1666432" cy="1699983"/>
          </a:xfrm>
          <a:prstGeom prst="rect">
            <a:avLst/>
          </a:prstGeom>
        </p:spPr>
      </p:pic>
      <p:pic>
        <p:nvPicPr>
          <p:cNvPr id="2" name="Recorded Sound">
            <a:hlinkClick r:id="" action="ppaction://media"/>
            <a:extLst>
              <a:ext uri="{FF2B5EF4-FFF2-40B4-BE49-F238E27FC236}">
                <a16:creationId xmlns:a16="http://schemas.microsoft.com/office/drawing/2014/main" id="{5C139D6B-76A3-59FC-7EC5-62716491EE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30580" y="6014884"/>
            <a:ext cx="609600" cy="609600"/>
          </a:xfrm>
          <a:prstGeom prst="rect">
            <a:avLst/>
          </a:prstGeom>
        </p:spPr>
      </p:pic>
    </p:spTree>
    <p:extLst>
      <p:ext uri="{BB962C8B-B14F-4D97-AF65-F5344CB8AC3E}">
        <p14:creationId xmlns:p14="http://schemas.microsoft.com/office/powerpoint/2010/main" val="3360876828"/>
      </p:ext>
    </p:extLst>
  </p:cSld>
  <p:clrMapOvr>
    <a:masterClrMapping/>
  </p:clrMapOvr>
  <mc:AlternateContent xmlns:mc="http://schemas.openxmlformats.org/markup-compatibility/2006" xmlns:p14="http://schemas.microsoft.com/office/powerpoint/2010/main">
    <mc:Choice Requires="p14">
      <p:transition spd="slow" p14:dur="2000" advTm="14759"/>
    </mc:Choice>
    <mc:Fallback xmlns="">
      <p:transition spd="slow" advTm="14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6323" y="1156281"/>
            <a:ext cx="3956538" cy="5950517"/>
          </a:xfrm>
        </p:spPr>
        <p:txBody>
          <a:bodyPr/>
          <a:lstStyle/>
          <a:p>
            <a:pPr marL="285750" indent="-285750">
              <a:buFont typeface="Arial" panose="020B0604020202020204" pitchFamily="34" charset="0"/>
              <a:buChar char="•"/>
            </a:pPr>
            <a:r>
              <a:rPr lang="en-GB" sz="2000" dirty="0"/>
              <a:t>Over 5K staying in OKC with additional 6K visiting</a:t>
            </a:r>
          </a:p>
          <a:p>
            <a:pPr marL="285750" indent="-285750">
              <a:buFont typeface="Arial" panose="020B0604020202020204" pitchFamily="34" charset="0"/>
              <a:buChar char="•"/>
            </a:pPr>
            <a:r>
              <a:rPr lang="en-GB" sz="2000" dirty="0"/>
              <a:t>Proper crowd control and event management crucial</a:t>
            </a:r>
          </a:p>
          <a:p>
            <a:pPr marL="285750" indent="-285750">
              <a:buFont typeface="Arial" panose="020B0604020202020204" pitchFamily="34" charset="0"/>
              <a:buChar char="•"/>
            </a:pPr>
            <a:r>
              <a:rPr lang="en-GB" sz="2000" dirty="0"/>
              <a:t>Follow direction in TT Blue Card</a:t>
            </a:r>
          </a:p>
          <a:p>
            <a:pPr marL="285750" indent="-285750">
              <a:buFont typeface="Arial" panose="020B0604020202020204" pitchFamily="34" charset="0"/>
              <a:buChar char="•"/>
            </a:pPr>
            <a:r>
              <a:rPr lang="en-GB" sz="2000" dirty="0"/>
              <a:t>In particular:</a:t>
            </a:r>
          </a:p>
          <a:p>
            <a:pPr marL="742950" lvl="1" indent="-285750">
              <a:buFont typeface="Arial" panose="020B0604020202020204" pitchFamily="34" charset="0"/>
              <a:buChar char="•"/>
            </a:pPr>
            <a:r>
              <a:rPr lang="en-GB" sz="2000" dirty="0">
                <a:highlight>
                  <a:srgbClr val="FFFF00"/>
                </a:highlight>
              </a:rPr>
              <a:t>Life-saving First Aid </a:t>
            </a:r>
            <a:r>
              <a:rPr lang="en-GB" sz="2000" b="1" dirty="0">
                <a:highlight>
                  <a:srgbClr val="FFFF00"/>
                </a:highlight>
              </a:rPr>
              <a:t>only</a:t>
            </a:r>
            <a:r>
              <a:rPr lang="en-GB" sz="2000" dirty="0">
                <a:highlight>
                  <a:srgbClr val="FFFF00"/>
                </a:highlight>
              </a:rPr>
              <a:t> to participants / public.</a:t>
            </a:r>
          </a:p>
          <a:p>
            <a:pPr marL="742950" lvl="1" indent="-285750">
              <a:buFont typeface="Arial" panose="020B0604020202020204" pitchFamily="34" charset="0"/>
              <a:buChar char="•"/>
            </a:pPr>
            <a:r>
              <a:rPr lang="en-GB" sz="2000" dirty="0"/>
              <a:t>Drive sensibly.</a:t>
            </a:r>
          </a:p>
          <a:p>
            <a:pPr marL="742950" lvl="1" indent="-285750">
              <a:buFont typeface="Arial" panose="020B0604020202020204" pitchFamily="34" charset="0"/>
              <a:buChar char="•"/>
            </a:pPr>
            <a:r>
              <a:rPr lang="en-GB" sz="2000" dirty="0"/>
              <a:t>Familiarise yourself with OKC layout.</a:t>
            </a:r>
          </a:p>
          <a:p>
            <a:pPr marL="742950" lvl="1" indent="-285750">
              <a:buFont typeface="Arial" panose="020B0604020202020204" pitchFamily="34" charset="0"/>
              <a:buChar char="•"/>
            </a:pPr>
            <a:r>
              <a:rPr lang="en-GB" sz="2000" dirty="0">
                <a:highlight>
                  <a:srgbClr val="FFFF00"/>
                </a:highlight>
              </a:rPr>
              <a:t>No alcohol from Thu 2359hrs.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sp>
        <p:nvSpPr>
          <p:cNvPr id="3" name="Title 2"/>
          <p:cNvSpPr>
            <a:spLocks noGrp="1"/>
          </p:cNvSpPr>
          <p:nvPr>
            <p:ph type="ctrTitle"/>
          </p:nvPr>
        </p:nvSpPr>
        <p:spPr>
          <a:xfrm>
            <a:off x="364175" y="192621"/>
            <a:ext cx="3761396" cy="313932"/>
          </a:xfrm>
        </p:spPr>
        <p:txBody>
          <a:bodyPr/>
          <a:lstStyle/>
          <a:p>
            <a:pPr defTabSz="0">
              <a:spcAft>
                <a:spcPct val="35000"/>
              </a:spcAft>
              <a:defRPr/>
            </a:pPr>
            <a:r>
              <a:rPr lang="en-US" dirty="0">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364175" y="471900"/>
            <a:ext cx="2064650" cy="405102"/>
          </a:xfrm>
        </p:spPr>
        <p:txBody>
          <a:bodyPr/>
          <a:lstStyle/>
          <a:p>
            <a:r>
              <a:rPr lang="en-GB"/>
              <a:t>Safety in OKC</a:t>
            </a:r>
          </a:p>
        </p:txBody>
      </p:sp>
      <p:sp>
        <p:nvSpPr>
          <p:cNvPr id="5" name="Slide Number Placeholder 4"/>
          <p:cNvSpPr>
            <a:spLocks noGrp="1"/>
          </p:cNvSpPr>
          <p:nvPr>
            <p:ph type="sldNum" sz="quarter" idx="12"/>
          </p:nvPr>
        </p:nvSpPr>
        <p:spPr/>
        <p:txBody>
          <a:bodyPr/>
          <a:lstStyle/>
          <a:p>
            <a:fld id="{28811FC5-B1A5-4ED5-9677-06BE0FAEF3F6}" type="slidenum">
              <a:rPr lang="en-GB" smtClean="0"/>
              <a:pPr/>
              <a:t>10</a:t>
            </a:fld>
            <a:endParaRPr lang="en-GB"/>
          </a:p>
        </p:txBody>
      </p:sp>
      <p:pic>
        <p:nvPicPr>
          <p:cNvPr id="8" name="Picture 7">
            <a:extLst>
              <a:ext uri="{FF2B5EF4-FFF2-40B4-BE49-F238E27FC236}">
                <a16:creationId xmlns:a16="http://schemas.microsoft.com/office/drawing/2014/main" id="{4D2722C8-B62D-BFBD-9AE9-E4E50A27E25E}"/>
              </a:ext>
            </a:extLst>
          </p:cNvPr>
          <p:cNvPicPr>
            <a:picLocks noChangeAspect="1"/>
          </p:cNvPicPr>
          <p:nvPr/>
        </p:nvPicPr>
        <p:blipFill>
          <a:blip r:embed="rId5"/>
          <a:stretch>
            <a:fillRect/>
          </a:stretch>
        </p:blipFill>
        <p:spPr>
          <a:xfrm>
            <a:off x="5665334" y="0"/>
            <a:ext cx="5579070" cy="6858000"/>
          </a:xfrm>
          <a:prstGeom prst="rect">
            <a:avLst/>
          </a:prstGeom>
        </p:spPr>
      </p:pic>
      <p:pic>
        <p:nvPicPr>
          <p:cNvPr id="7" name="Recorded Sound">
            <a:hlinkClick r:id="" action="ppaction://media"/>
            <a:extLst>
              <a:ext uri="{FF2B5EF4-FFF2-40B4-BE49-F238E27FC236}">
                <a16:creationId xmlns:a16="http://schemas.microsoft.com/office/drawing/2014/main" id="{EB194196-8549-5F48-DF08-DD3D4BAF58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55733" y="6249693"/>
            <a:ext cx="609600" cy="609600"/>
          </a:xfrm>
          <a:prstGeom prst="rect">
            <a:avLst/>
          </a:prstGeom>
        </p:spPr>
      </p:pic>
    </p:spTree>
    <p:extLst>
      <p:ext uri="{BB962C8B-B14F-4D97-AF65-F5344CB8AC3E}">
        <p14:creationId xmlns:p14="http://schemas.microsoft.com/office/powerpoint/2010/main" val="2983136844"/>
      </p:ext>
    </p:extLst>
  </p:cSld>
  <p:clrMapOvr>
    <a:masterClrMapping/>
  </p:clrMapOvr>
  <mc:AlternateContent xmlns:mc="http://schemas.openxmlformats.org/markup-compatibility/2006" xmlns:p14="http://schemas.microsoft.com/office/powerpoint/2010/main">
    <mc:Choice Requires="p14">
      <p:transition spd="slow" p14:dur="2000" advTm="88456"/>
    </mc:Choice>
    <mc:Fallback xmlns="">
      <p:transition spd="slow" advTm="88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4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2391" y="1398906"/>
            <a:ext cx="7920000" cy="4608094"/>
          </a:xfrm>
        </p:spPr>
        <p:txBody>
          <a:bodyPr/>
          <a:lstStyle/>
          <a:p>
            <a:pPr marL="285750" indent="-285750">
              <a:buFont typeface="Arial" panose="020B0604020202020204" pitchFamily="34" charset="0"/>
              <a:buChar char="•"/>
            </a:pPr>
            <a:r>
              <a:rPr lang="en-GB" sz="2400" dirty="0"/>
              <a:t>Policy.</a:t>
            </a:r>
          </a:p>
          <a:p>
            <a:pPr marL="285750" indent="-285750">
              <a:buFont typeface="Arial" panose="020B0604020202020204" pitchFamily="34" charset="0"/>
              <a:buChar char="•"/>
            </a:pPr>
            <a:r>
              <a:rPr lang="en-GB" sz="2400" dirty="0"/>
              <a:t>Responsibilities.</a:t>
            </a:r>
          </a:p>
          <a:p>
            <a:pPr marL="285750" indent="-285750">
              <a:buFont typeface="Arial" panose="020B0604020202020204" pitchFamily="34" charset="0"/>
              <a:buChar char="•"/>
            </a:pPr>
            <a:r>
              <a:rPr lang="en-GB" sz="2400" dirty="0"/>
              <a:t>Communication.</a:t>
            </a:r>
          </a:p>
          <a:p>
            <a:pPr marL="285750" indent="-285750">
              <a:buFont typeface="Arial" panose="020B0604020202020204" pitchFamily="34" charset="0"/>
              <a:buChar char="•"/>
            </a:pPr>
            <a:endParaRPr lang="en-GB" sz="2400" dirty="0"/>
          </a:p>
          <a:p>
            <a:pPr eaLnBrk="1" hangingPunct="1"/>
            <a:r>
              <a:rPr lang="en-GB" altLang="en-US" sz="2400" dirty="0"/>
              <a:t>Safeguarding Team:</a:t>
            </a:r>
          </a:p>
          <a:p>
            <a:pPr marL="342900" indent="-342900">
              <a:buFont typeface="Arial" panose="020B0604020202020204" pitchFamily="34" charset="0"/>
              <a:buChar char="•"/>
            </a:pPr>
            <a:r>
              <a:rPr lang="en-GB" altLang="en-US" sz="2400" dirty="0"/>
              <a:t>Designated Safeguarding Lead (DSL): Mr Nathan Ditton</a:t>
            </a:r>
          </a:p>
          <a:p>
            <a:pPr marL="342900" indent="-342900">
              <a:buFont typeface="Arial" panose="020B0604020202020204" pitchFamily="34" charset="0"/>
              <a:buChar char="•"/>
            </a:pPr>
            <a:r>
              <a:rPr lang="en-GB" sz="2400" dirty="0"/>
              <a:t>Contactable via TT Ops</a:t>
            </a:r>
          </a:p>
        </p:txBody>
      </p:sp>
      <p:sp>
        <p:nvSpPr>
          <p:cNvPr id="3" name="Title 2"/>
          <p:cNvSpPr>
            <a:spLocks noGrp="1"/>
          </p:cNvSpPr>
          <p:nvPr>
            <p:ph type="ctrTitle"/>
          </p:nvPr>
        </p:nvSpPr>
        <p:spPr>
          <a:xfrm>
            <a:off x="533296" y="247196"/>
            <a:ext cx="3761396" cy="313932"/>
          </a:xfrm>
        </p:spPr>
        <p:txBody>
          <a:bodyPr/>
          <a:lstStyle/>
          <a:p>
            <a:pPr defTabSz="0">
              <a:spcAft>
                <a:spcPct val="35000"/>
              </a:spcAft>
              <a:defRPr/>
            </a:pPr>
            <a:r>
              <a:rPr lang="en-US">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533296" y="546474"/>
            <a:ext cx="2168396" cy="405102"/>
          </a:xfrm>
        </p:spPr>
        <p:txBody>
          <a:bodyPr/>
          <a:lstStyle/>
          <a:p>
            <a:r>
              <a:rPr lang="en-GB" dirty="0"/>
              <a:t>safeguarding</a:t>
            </a:r>
          </a:p>
        </p:txBody>
      </p:sp>
      <p:sp>
        <p:nvSpPr>
          <p:cNvPr id="5" name="Slide Number Placeholder 4"/>
          <p:cNvSpPr>
            <a:spLocks noGrp="1"/>
          </p:cNvSpPr>
          <p:nvPr>
            <p:ph type="sldNum" sz="quarter" idx="12"/>
          </p:nvPr>
        </p:nvSpPr>
        <p:spPr/>
        <p:txBody>
          <a:bodyPr/>
          <a:lstStyle/>
          <a:p>
            <a:fld id="{28811FC5-B1A5-4ED5-9677-06BE0FAEF3F6}" type="slidenum">
              <a:rPr lang="en-GB" smtClean="0"/>
              <a:pPr/>
              <a:t>11</a:t>
            </a:fld>
            <a:endParaRPr lang="en-GB"/>
          </a:p>
        </p:txBody>
      </p:sp>
      <p:pic>
        <p:nvPicPr>
          <p:cNvPr id="11" name="Picture 10">
            <a:extLst>
              <a:ext uri="{FF2B5EF4-FFF2-40B4-BE49-F238E27FC236}">
                <a16:creationId xmlns:a16="http://schemas.microsoft.com/office/drawing/2014/main" id="{E2501FEE-2536-44CB-BA02-79A9B0AA8F6B}"/>
              </a:ext>
            </a:extLst>
          </p:cNvPr>
          <p:cNvPicPr>
            <a:picLocks noChangeAspect="1"/>
          </p:cNvPicPr>
          <p:nvPr/>
        </p:nvPicPr>
        <p:blipFill>
          <a:blip r:embed="rId5"/>
          <a:stretch>
            <a:fillRect/>
          </a:stretch>
        </p:blipFill>
        <p:spPr>
          <a:xfrm>
            <a:off x="10987767" y="5731013"/>
            <a:ext cx="916232" cy="934679"/>
          </a:xfrm>
          <a:prstGeom prst="rect">
            <a:avLst/>
          </a:prstGeom>
        </p:spPr>
      </p:pic>
      <p:pic>
        <p:nvPicPr>
          <p:cNvPr id="6" name="Recorded Sound">
            <a:hlinkClick r:id="" action="ppaction://media"/>
            <a:extLst>
              <a:ext uri="{FF2B5EF4-FFF2-40B4-BE49-F238E27FC236}">
                <a16:creationId xmlns:a16="http://schemas.microsoft.com/office/drawing/2014/main" id="{505956E6-5AE0-F254-17B5-6AECF74608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81301" y="5120152"/>
            <a:ext cx="609600" cy="609600"/>
          </a:xfrm>
          <a:prstGeom prst="rect">
            <a:avLst/>
          </a:prstGeom>
        </p:spPr>
      </p:pic>
    </p:spTree>
    <p:extLst>
      <p:ext uri="{BB962C8B-B14F-4D97-AF65-F5344CB8AC3E}">
        <p14:creationId xmlns:p14="http://schemas.microsoft.com/office/powerpoint/2010/main" val="145274561"/>
      </p:ext>
    </p:extLst>
  </p:cSld>
  <p:clrMapOvr>
    <a:masterClrMapping/>
  </p:clrMapOvr>
  <mc:AlternateContent xmlns:mc="http://schemas.openxmlformats.org/markup-compatibility/2006" xmlns:p14="http://schemas.microsoft.com/office/powerpoint/2010/main">
    <mc:Choice Requires="p14">
      <p:transition spd="slow" p14:dur="2000" advTm="29943"/>
    </mc:Choice>
    <mc:Fallback xmlns="">
      <p:transition spd="slow" advTm="29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8592" y="1368645"/>
            <a:ext cx="7945700" cy="4608094"/>
          </a:xfrm>
        </p:spPr>
        <p:txBody>
          <a:bodyPr/>
          <a:lstStyle/>
          <a:p>
            <a:pPr marL="285750" indent="-285750">
              <a:buFont typeface="Arial" panose="020B0604020202020204" pitchFamily="34" charset="0"/>
              <a:buChar char="•"/>
            </a:pPr>
            <a:r>
              <a:rPr lang="en-GB" sz="2400" dirty="0"/>
              <a:t>Available on Ten Tors website: </a:t>
            </a:r>
            <a:r>
              <a:rPr lang="en-GB" sz="2400" dirty="0">
                <a:hlinkClick r:id="rId5"/>
              </a:rPr>
              <a:t>Ten Tors 25 Safeguarding Policy</a:t>
            </a: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TT has an excellent record of delivery, this formalises the safeguarding process.</a:t>
            </a:r>
          </a:p>
          <a:p>
            <a:pPr marL="285750" indent="-285750">
              <a:buFont typeface="Arial" panose="020B0604020202020204" pitchFamily="34" charset="0"/>
              <a:buChar char="•"/>
            </a:pPr>
            <a:r>
              <a:rPr lang="en-GB" sz="2400" dirty="0"/>
              <a:t>Reinforces already good practise and provides structure for reporting.</a:t>
            </a:r>
          </a:p>
          <a:p>
            <a:pPr marL="285750" indent="-285750">
              <a:buFont typeface="Arial" panose="020B0604020202020204" pitchFamily="34" charset="0"/>
              <a:buChar char="•"/>
            </a:pPr>
            <a:r>
              <a:rPr lang="en-GB" sz="2400" dirty="0"/>
              <a:t>Promulgated to all participating units and support organisations.</a:t>
            </a:r>
          </a:p>
          <a:p>
            <a:pPr marL="285750" indent="-285750">
              <a:buFont typeface="Arial" panose="020B0604020202020204" pitchFamily="34" charset="0"/>
              <a:buChar char="•"/>
            </a:pPr>
            <a:endParaRPr lang="en-GB" sz="2400" dirty="0"/>
          </a:p>
        </p:txBody>
      </p:sp>
      <p:sp>
        <p:nvSpPr>
          <p:cNvPr id="3" name="Title 2"/>
          <p:cNvSpPr>
            <a:spLocks noGrp="1"/>
          </p:cNvSpPr>
          <p:nvPr>
            <p:ph type="ctrTitle"/>
          </p:nvPr>
        </p:nvSpPr>
        <p:spPr>
          <a:xfrm>
            <a:off x="533296" y="247196"/>
            <a:ext cx="3761396" cy="313932"/>
          </a:xfrm>
        </p:spPr>
        <p:txBody>
          <a:bodyPr/>
          <a:lstStyle/>
          <a:p>
            <a:pPr defTabSz="0">
              <a:spcAft>
                <a:spcPct val="35000"/>
              </a:spcAft>
              <a:defRPr/>
            </a:pPr>
            <a:r>
              <a:rPr lang="en-US" dirty="0">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533296" y="542834"/>
            <a:ext cx="4661964" cy="405102"/>
          </a:xfrm>
        </p:spPr>
        <p:txBody>
          <a:bodyPr/>
          <a:lstStyle/>
          <a:p>
            <a:r>
              <a:rPr lang="en-GB"/>
              <a:t>Safeguarding Policy Overview </a:t>
            </a:r>
          </a:p>
        </p:txBody>
      </p:sp>
      <p:sp>
        <p:nvSpPr>
          <p:cNvPr id="5" name="Slide Number Placeholder 4"/>
          <p:cNvSpPr>
            <a:spLocks noGrp="1"/>
          </p:cNvSpPr>
          <p:nvPr>
            <p:ph type="sldNum" sz="quarter" idx="12"/>
          </p:nvPr>
        </p:nvSpPr>
        <p:spPr/>
        <p:txBody>
          <a:bodyPr/>
          <a:lstStyle/>
          <a:p>
            <a:fld id="{28811FC5-B1A5-4ED5-9677-06BE0FAEF3F6}" type="slidenum">
              <a:rPr lang="en-GB" smtClean="0"/>
              <a:pPr/>
              <a:t>12</a:t>
            </a:fld>
            <a:endParaRPr lang="en-GB"/>
          </a:p>
        </p:txBody>
      </p:sp>
      <p:pic>
        <p:nvPicPr>
          <p:cNvPr id="10" name="Picture 9">
            <a:extLst>
              <a:ext uri="{FF2B5EF4-FFF2-40B4-BE49-F238E27FC236}">
                <a16:creationId xmlns:a16="http://schemas.microsoft.com/office/drawing/2014/main" id="{C2DEE364-20E5-40C1-B335-DACFEB0AD481}"/>
              </a:ext>
            </a:extLst>
          </p:cNvPr>
          <p:cNvPicPr>
            <a:picLocks noChangeAspect="1"/>
          </p:cNvPicPr>
          <p:nvPr/>
        </p:nvPicPr>
        <p:blipFill>
          <a:blip r:embed="rId6"/>
          <a:stretch>
            <a:fillRect/>
          </a:stretch>
        </p:blipFill>
        <p:spPr>
          <a:xfrm>
            <a:off x="10909274" y="5718369"/>
            <a:ext cx="916232" cy="934679"/>
          </a:xfrm>
          <a:prstGeom prst="rect">
            <a:avLst/>
          </a:prstGeom>
        </p:spPr>
      </p:pic>
      <p:pic>
        <p:nvPicPr>
          <p:cNvPr id="7" name="Recorded Sound">
            <a:hlinkClick r:id="" action="ppaction://media"/>
            <a:extLst>
              <a:ext uri="{FF2B5EF4-FFF2-40B4-BE49-F238E27FC236}">
                <a16:creationId xmlns:a16="http://schemas.microsoft.com/office/drawing/2014/main" id="{FAF4B826-BAAF-A155-D931-DBB6257D33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39367" y="5064695"/>
            <a:ext cx="609600" cy="609600"/>
          </a:xfrm>
          <a:prstGeom prst="rect">
            <a:avLst/>
          </a:prstGeom>
        </p:spPr>
      </p:pic>
    </p:spTree>
    <p:extLst>
      <p:ext uri="{BB962C8B-B14F-4D97-AF65-F5344CB8AC3E}">
        <p14:creationId xmlns:p14="http://schemas.microsoft.com/office/powerpoint/2010/main" val="2005860595"/>
      </p:ext>
    </p:extLst>
  </p:cSld>
  <p:clrMapOvr>
    <a:masterClrMapping/>
  </p:clrMapOvr>
  <mc:AlternateContent xmlns:mc="http://schemas.openxmlformats.org/markup-compatibility/2006" xmlns:p14="http://schemas.microsoft.com/office/powerpoint/2010/main">
    <mc:Choice Requires="p14">
      <p:transition spd="slow" p14:dur="2000" advTm="38057"/>
    </mc:Choice>
    <mc:Fallback xmlns="">
      <p:transition spd="slow" advTm="38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15364" y="1138818"/>
            <a:ext cx="7920000" cy="4860277"/>
          </a:xfrm>
        </p:spPr>
        <p:txBody>
          <a:bodyPr/>
          <a:lstStyle/>
          <a:p>
            <a:r>
              <a:rPr lang="en-GB" sz="1800" dirty="0"/>
              <a:t>	</a:t>
            </a:r>
          </a:p>
          <a:p>
            <a:endParaRPr lang="en-GB" sz="2400" dirty="0"/>
          </a:p>
          <a:p>
            <a:r>
              <a:rPr lang="en-GB" sz="2400" dirty="0"/>
              <a:t>	If it doesn’t look right </a:t>
            </a:r>
          </a:p>
          <a:p>
            <a:endParaRPr lang="en-GB" sz="2400" dirty="0"/>
          </a:p>
          <a:p>
            <a:r>
              <a:rPr lang="en-GB" sz="2400" dirty="0"/>
              <a:t>          	    If it doesn’t sound right </a:t>
            </a:r>
          </a:p>
          <a:p>
            <a:r>
              <a:rPr lang="en-GB" sz="2400" dirty="0"/>
              <a:t>                       		</a:t>
            </a:r>
          </a:p>
          <a:p>
            <a:r>
              <a:rPr lang="en-GB" sz="2400" dirty="0"/>
              <a:t>	        If it doesn’t feel right </a:t>
            </a:r>
          </a:p>
          <a:p>
            <a:r>
              <a:rPr lang="en-GB" sz="2400" dirty="0"/>
              <a:t>                                   		</a:t>
            </a:r>
          </a:p>
          <a:p>
            <a:r>
              <a:rPr lang="en-GB" sz="2400" dirty="0"/>
              <a:t>		   Speak to the TT DSL </a:t>
            </a:r>
            <a:r>
              <a:rPr lang="en-GB" sz="2400" b="1" dirty="0"/>
              <a:t>immediately</a:t>
            </a:r>
            <a:r>
              <a:rPr lang="en-GB" sz="2400" dirty="0"/>
              <a:t>.</a:t>
            </a:r>
          </a:p>
          <a:p>
            <a:pPr marL="285750" indent="-285750">
              <a:buFont typeface="Arial" panose="020B0604020202020204" pitchFamily="34" charset="0"/>
              <a:buChar char="•"/>
            </a:pPr>
            <a:endParaRPr lang="en-GB" sz="1800" dirty="0"/>
          </a:p>
        </p:txBody>
      </p:sp>
      <p:sp>
        <p:nvSpPr>
          <p:cNvPr id="3" name="Title 2"/>
          <p:cNvSpPr>
            <a:spLocks noGrp="1"/>
          </p:cNvSpPr>
          <p:nvPr>
            <p:ph type="ctrTitle"/>
          </p:nvPr>
        </p:nvSpPr>
        <p:spPr>
          <a:xfrm>
            <a:off x="465546" y="319833"/>
            <a:ext cx="3761396" cy="313932"/>
          </a:xfrm>
        </p:spPr>
        <p:txBody>
          <a:bodyPr/>
          <a:lstStyle/>
          <a:p>
            <a:pPr defTabSz="0">
              <a:spcAft>
                <a:spcPct val="35000"/>
              </a:spcAft>
              <a:defRPr/>
            </a:pPr>
            <a:r>
              <a:rPr lang="en-US" dirty="0">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465546" y="616183"/>
            <a:ext cx="7665093" cy="405102"/>
          </a:xfrm>
        </p:spPr>
        <p:txBody>
          <a:bodyPr/>
          <a:lstStyle/>
          <a:p>
            <a:r>
              <a:rPr lang="en-GB"/>
              <a:t>Chapter 1 – child protection &amp; safeguarding policy</a:t>
            </a:r>
          </a:p>
        </p:txBody>
      </p:sp>
      <p:sp>
        <p:nvSpPr>
          <p:cNvPr id="5" name="Slide Number Placeholder 4"/>
          <p:cNvSpPr>
            <a:spLocks noGrp="1"/>
          </p:cNvSpPr>
          <p:nvPr>
            <p:ph type="sldNum" sz="quarter" idx="12"/>
          </p:nvPr>
        </p:nvSpPr>
        <p:spPr/>
        <p:txBody>
          <a:bodyPr/>
          <a:lstStyle/>
          <a:p>
            <a:fld id="{28811FC5-B1A5-4ED5-9677-06BE0FAEF3F6}" type="slidenum">
              <a:rPr lang="en-GB" smtClean="0"/>
              <a:pPr/>
              <a:t>13</a:t>
            </a:fld>
            <a:endParaRPr lang="en-GB"/>
          </a:p>
        </p:txBody>
      </p:sp>
      <p:pic>
        <p:nvPicPr>
          <p:cNvPr id="10" name="Graphic 12" descr="Surprised face with no fill">
            <a:extLst>
              <a:ext uri="{FF2B5EF4-FFF2-40B4-BE49-F238E27FC236}">
                <a16:creationId xmlns:a16="http://schemas.microsoft.com/office/drawing/2014/main" id="{CC2A59DA-0D14-40CF-80EF-7537830F5E24}"/>
              </a:ext>
            </a:extLst>
          </p:cNvPr>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70119" y="4601824"/>
            <a:ext cx="1027974" cy="866539"/>
          </a:xfrm>
          <a:prstGeom prst="rect">
            <a:avLst/>
          </a:prstGeom>
        </p:spPr>
      </p:pic>
      <p:pic>
        <p:nvPicPr>
          <p:cNvPr id="11" name="Graphic 9" descr="Eye">
            <a:extLst>
              <a:ext uri="{FF2B5EF4-FFF2-40B4-BE49-F238E27FC236}">
                <a16:creationId xmlns:a16="http://schemas.microsoft.com/office/drawing/2014/main" id="{51E15CCC-2962-4B26-A0BF-326FEB39E0EF}"/>
              </a:ext>
            </a:extLst>
          </p:cNvPr>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18653" y="1877970"/>
            <a:ext cx="1077939" cy="928231"/>
          </a:xfrm>
          <a:prstGeom prst="rect">
            <a:avLst/>
          </a:prstGeom>
        </p:spPr>
      </p:pic>
      <p:pic>
        <p:nvPicPr>
          <p:cNvPr id="12" name="Graphic 11" descr="Headphones">
            <a:extLst>
              <a:ext uri="{FF2B5EF4-FFF2-40B4-BE49-F238E27FC236}">
                <a16:creationId xmlns:a16="http://schemas.microsoft.com/office/drawing/2014/main" id="{C8A21B3A-0668-43AA-8576-10E1BB150AA2}"/>
              </a:ext>
            </a:extLst>
          </p:cNvPr>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25900" y="2835785"/>
            <a:ext cx="985684" cy="825197"/>
          </a:xfrm>
          <a:prstGeom prst="rect">
            <a:avLst/>
          </a:prstGeom>
        </p:spPr>
      </p:pic>
      <p:pic>
        <p:nvPicPr>
          <p:cNvPr id="13" name="Graphic 13" descr="Worried face with solid fill">
            <a:extLst>
              <a:ext uri="{FF2B5EF4-FFF2-40B4-BE49-F238E27FC236}">
                <a16:creationId xmlns:a16="http://schemas.microsoft.com/office/drawing/2014/main" id="{7C81FFD7-E482-4BA7-AB10-D0695FB87BF5}"/>
              </a:ext>
            </a:extLst>
          </p:cNvPr>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840366" y="3735285"/>
            <a:ext cx="985684" cy="866539"/>
          </a:xfrm>
          <a:prstGeom prst="rect">
            <a:avLst/>
          </a:prstGeom>
        </p:spPr>
      </p:pic>
      <p:pic>
        <p:nvPicPr>
          <p:cNvPr id="14" name="Picture 13">
            <a:extLst>
              <a:ext uri="{FF2B5EF4-FFF2-40B4-BE49-F238E27FC236}">
                <a16:creationId xmlns:a16="http://schemas.microsoft.com/office/drawing/2014/main" id="{15D07306-3C75-493E-A501-2A7C3092CEE0}"/>
              </a:ext>
            </a:extLst>
          </p:cNvPr>
          <p:cNvPicPr>
            <a:picLocks noChangeAspect="1"/>
          </p:cNvPicPr>
          <p:nvPr/>
        </p:nvPicPr>
        <p:blipFill>
          <a:blip r:embed="rId13"/>
          <a:stretch>
            <a:fillRect/>
          </a:stretch>
        </p:blipFill>
        <p:spPr>
          <a:xfrm>
            <a:off x="10987767" y="5758385"/>
            <a:ext cx="916232" cy="934679"/>
          </a:xfrm>
          <a:prstGeom prst="rect">
            <a:avLst/>
          </a:prstGeom>
        </p:spPr>
      </p:pic>
      <p:pic>
        <p:nvPicPr>
          <p:cNvPr id="7" name="Recorded Sound">
            <a:hlinkClick r:id="" action="ppaction://media"/>
            <a:extLst>
              <a:ext uri="{FF2B5EF4-FFF2-40B4-BE49-F238E27FC236}">
                <a16:creationId xmlns:a16="http://schemas.microsoft.com/office/drawing/2014/main" id="{643FEE2B-9546-5A36-0F29-9D7DAA327C5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25764" y="4964581"/>
            <a:ext cx="609600" cy="609600"/>
          </a:xfrm>
          <a:prstGeom prst="rect">
            <a:avLst/>
          </a:prstGeom>
        </p:spPr>
      </p:pic>
    </p:spTree>
    <p:extLst>
      <p:ext uri="{BB962C8B-B14F-4D97-AF65-F5344CB8AC3E}">
        <p14:creationId xmlns:p14="http://schemas.microsoft.com/office/powerpoint/2010/main" val="2331169377"/>
      </p:ext>
    </p:extLst>
  </p:cSld>
  <p:clrMapOvr>
    <a:masterClrMapping/>
  </p:clrMapOvr>
  <mc:AlternateContent xmlns:mc="http://schemas.openxmlformats.org/markup-compatibility/2006" xmlns:p14="http://schemas.microsoft.com/office/powerpoint/2010/main">
    <mc:Choice Requires="p14">
      <p:transition spd="slow" p14:dur="2000" advTm="24110"/>
    </mc:Choice>
    <mc:Fallback xmlns="">
      <p:transition spd="slow" advTm="24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07943" y="1614816"/>
            <a:ext cx="7920000" cy="4608094"/>
          </a:xfrm>
        </p:spPr>
        <p:txBody>
          <a:bodyPr/>
          <a:lstStyle/>
          <a:p>
            <a:pPr marL="285750" indent="-285750">
              <a:buFont typeface="Arial" panose="020B0604020202020204" pitchFamily="34" charset="0"/>
              <a:buChar char="•"/>
            </a:pPr>
            <a:r>
              <a:rPr lang="en-GB" altLang="en-US" sz="2400" b="1" i="1"/>
              <a:t>Child Abuse can be:</a:t>
            </a:r>
          </a:p>
          <a:p>
            <a:r>
              <a:rPr lang="en-GB" altLang="en-US" sz="2400" i="1">
                <a:solidFill>
                  <a:srgbClr val="FF0000"/>
                </a:solidFill>
              </a:rPr>
              <a:t>           </a:t>
            </a:r>
            <a:endParaRPr lang="en-GB" altLang="en-US" sz="2400" i="1"/>
          </a:p>
          <a:p>
            <a:r>
              <a:rPr lang="en-GB" altLang="en-US" sz="2400"/>
              <a:t>	Sexual   </a:t>
            </a:r>
            <a:r>
              <a:rPr lang="en-GB" altLang="en-US" sz="2400" i="1"/>
              <a:t>                             		</a:t>
            </a:r>
            <a:r>
              <a:rPr lang="en-GB" altLang="en-US" sz="2400"/>
              <a:t>Physical</a:t>
            </a:r>
          </a:p>
          <a:p>
            <a:r>
              <a:rPr lang="en-GB" altLang="en-US" sz="2400" i="1"/>
              <a:t>                  </a:t>
            </a:r>
          </a:p>
          <a:p>
            <a:r>
              <a:rPr lang="en-GB" altLang="en-US" sz="2400" i="1"/>
              <a:t>	</a:t>
            </a:r>
          </a:p>
          <a:p>
            <a:endParaRPr lang="en-GB" altLang="en-US" sz="2400" i="1" u="sng"/>
          </a:p>
          <a:p>
            <a:r>
              <a:rPr lang="en-GB" altLang="en-US" sz="2400" i="1"/>
              <a:t>	</a:t>
            </a:r>
            <a:r>
              <a:rPr lang="en-GB" altLang="en-US" sz="2400"/>
              <a:t>Emotional  </a:t>
            </a:r>
            <a:r>
              <a:rPr lang="en-GB" altLang="en-US" sz="2400" i="1"/>
              <a:t>		</a:t>
            </a:r>
            <a:r>
              <a:rPr lang="en-GB" altLang="en-US" sz="2400"/>
              <a:t>                     Neglect</a:t>
            </a:r>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endParaRPr lang="en-GB" sz="2400"/>
          </a:p>
        </p:txBody>
      </p:sp>
      <p:sp>
        <p:nvSpPr>
          <p:cNvPr id="3" name="Title 2"/>
          <p:cNvSpPr>
            <a:spLocks noGrp="1"/>
          </p:cNvSpPr>
          <p:nvPr>
            <p:ph type="ctrTitle"/>
          </p:nvPr>
        </p:nvSpPr>
        <p:spPr>
          <a:xfrm>
            <a:off x="533296" y="247196"/>
            <a:ext cx="3761396" cy="313932"/>
          </a:xfrm>
        </p:spPr>
        <p:txBody>
          <a:bodyPr/>
          <a:lstStyle/>
          <a:p>
            <a:pPr defTabSz="0">
              <a:spcAft>
                <a:spcPct val="35000"/>
              </a:spcAft>
              <a:defRPr/>
            </a:pPr>
            <a:r>
              <a:rPr lang="en-US" dirty="0">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533296" y="561128"/>
            <a:ext cx="7665093" cy="405102"/>
          </a:xfrm>
        </p:spPr>
        <p:txBody>
          <a:bodyPr/>
          <a:lstStyle/>
          <a:p>
            <a:r>
              <a:rPr lang="en-GB"/>
              <a:t>Chapter 1 – child protection &amp; safeguarding policy</a:t>
            </a:r>
          </a:p>
        </p:txBody>
      </p:sp>
      <p:sp>
        <p:nvSpPr>
          <p:cNvPr id="5" name="Slide Number Placeholder 4"/>
          <p:cNvSpPr>
            <a:spLocks noGrp="1"/>
          </p:cNvSpPr>
          <p:nvPr>
            <p:ph type="sldNum" sz="quarter" idx="12"/>
          </p:nvPr>
        </p:nvSpPr>
        <p:spPr/>
        <p:txBody>
          <a:bodyPr/>
          <a:lstStyle/>
          <a:p>
            <a:fld id="{28811FC5-B1A5-4ED5-9677-06BE0FAEF3F6}" type="slidenum">
              <a:rPr lang="en-GB" smtClean="0"/>
              <a:pPr/>
              <a:t>14</a:t>
            </a:fld>
            <a:endParaRPr lang="en-GB"/>
          </a:p>
        </p:txBody>
      </p:sp>
      <p:pic>
        <p:nvPicPr>
          <p:cNvPr id="10" name="Picture 9">
            <a:extLst>
              <a:ext uri="{FF2B5EF4-FFF2-40B4-BE49-F238E27FC236}">
                <a16:creationId xmlns:a16="http://schemas.microsoft.com/office/drawing/2014/main" id="{69AD2DE4-065D-4DD4-85B2-C281346ADD8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39003" y="2525255"/>
            <a:ext cx="2313168" cy="2313168"/>
          </a:xfrm>
          <a:prstGeom prst="rect">
            <a:avLst/>
          </a:prstGeom>
        </p:spPr>
      </p:pic>
      <p:pic>
        <p:nvPicPr>
          <p:cNvPr id="11" name="Picture 10">
            <a:extLst>
              <a:ext uri="{FF2B5EF4-FFF2-40B4-BE49-F238E27FC236}">
                <a16:creationId xmlns:a16="http://schemas.microsoft.com/office/drawing/2014/main" id="{B2B8F989-1DCE-465C-BB6A-B2CDACCACEF1}"/>
              </a:ext>
            </a:extLst>
          </p:cNvPr>
          <p:cNvPicPr>
            <a:picLocks noChangeAspect="1"/>
          </p:cNvPicPr>
          <p:nvPr/>
        </p:nvPicPr>
        <p:blipFill>
          <a:blip r:embed="rId6"/>
          <a:stretch>
            <a:fillRect/>
          </a:stretch>
        </p:blipFill>
        <p:spPr>
          <a:xfrm>
            <a:off x="10864007" y="5755570"/>
            <a:ext cx="916232" cy="934679"/>
          </a:xfrm>
          <a:prstGeom prst="rect">
            <a:avLst/>
          </a:prstGeom>
        </p:spPr>
      </p:pic>
      <p:pic>
        <p:nvPicPr>
          <p:cNvPr id="7" name="Recorded Sound">
            <a:hlinkClick r:id="" action="ppaction://media"/>
            <a:extLst>
              <a:ext uri="{FF2B5EF4-FFF2-40B4-BE49-F238E27FC236}">
                <a16:creationId xmlns:a16="http://schemas.microsoft.com/office/drawing/2014/main" id="{4C948082-EC5A-0D7C-A169-6C5D67F310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32735" y="4938384"/>
            <a:ext cx="609600" cy="609600"/>
          </a:xfrm>
          <a:prstGeom prst="rect">
            <a:avLst/>
          </a:prstGeom>
        </p:spPr>
      </p:pic>
    </p:spTree>
    <p:extLst>
      <p:ext uri="{BB962C8B-B14F-4D97-AF65-F5344CB8AC3E}">
        <p14:creationId xmlns:p14="http://schemas.microsoft.com/office/powerpoint/2010/main" val="1221028156"/>
      </p:ext>
    </p:extLst>
  </p:cSld>
  <p:clrMapOvr>
    <a:masterClrMapping/>
  </p:clrMapOvr>
  <mc:AlternateContent xmlns:mc="http://schemas.openxmlformats.org/markup-compatibility/2006" xmlns:p14="http://schemas.microsoft.com/office/powerpoint/2010/main">
    <mc:Choice Requires="p14">
      <p:transition spd="slow" p14:dur="2000" advTm="10716"/>
    </mc:Choice>
    <mc:Fallback xmlns="">
      <p:transition spd="slow" advTm="10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04530" y="1377698"/>
            <a:ext cx="7920000" cy="4608094"/>
          </a:xfrm>
        </p:spPr>
        <p:txBody>
          <a:bodyPr/>
          <a:lstStyle/>
          <a:p>
            <a:pPr marL="285750" indent="-285750">
              <a:buFont typeface="Arial" panose="020B0604020202020204" pitchFamily="34" charset="0"/>
              <a:buChar char="•"/>
            </a:pPr>
            <a:r>
              <a:rPr lang="en-GB" sz="2400" dirty="0"/>
              <a:t>Preventing child abuse is </a:t>
            </a:r>
            <a:r>
              <a:rPr lang="en-GB" sz="2400" b="1" dirty="0"/>
              <a:t>every adult’s responsibility</a:t>
            </a:r>
            <a:r>
              <a:rPr lang="en-GB" sz="2400" dirty="0"/>
              <a:t>.</a:t>
            </a:r>
          </a:p>
          <a:p>
            <a:pPr marL="285750" indent="-285750">
              <a:buFont typeface="Arial" panose="020B0604020202020204" pitchFamily="34" charset="0"/>
              <a:buChar char="•"/>
            </a:pPr>
            <a:r>
              <a:rPr lang="en-GB" sz="2400" dirty="0"/>
              <a:t>Participants will and should see adult organisers as people they can trust.</a:t>
            </a:r>
          </a:p>
          <a:p>
            <a:pPr marL="285750" indent="-285750">
              <a:buFont typeface="Arial" panose="020B0604020202020204" pitchFamily="34" charset="0"/>
              <a:buChar char="•"/>
            </a:pPr>
            <a:r>
              <a:rPr lang="en-GB" sz="2400" dirty="0"/>
              <a:t>Adults must act if:</a:t>
            </a:r>
          </a:p>
          <a:p>
            <a:pPr marL="742950" lvl="1" indent="-285750">
              <a:buFont typeface="Arial" panose="020B0604020202020204" pitchFamily="34" charset="0"/>
              <a:buChar char="•"/>
            </a:pPr>
            <a:r>
              <a:rPr lang="en-GB" sz="2400" dirty="0"/>
              <a:t>A child discloses any form of abuse;</a:t>
            </a:r>
          </a:p>
          <a:p>
            <a:pPr marL="742950" lvl="1" indent="-285750">
              <a:buFont typeface="Arial" panose="020B0604020202020204" pitchFamily="34" charset="0"/>
              <a:buChar char="•"/>
            </a:pPr>
            <a:r>
              <a:rPr lang="en-GB" sz="2400" dirty="0"/>
              <a:t>You see something that concerns you;</a:t>
            </a:r>
          </a:p>
          <a:p>
            <a:pPr marL="742950" lvl="1" indent="-285750">
              <a:buFont typeface="Arial" panose="020B0604020202020204" pitchFamily="34" charset="0"/>
              <a:buChar char="•"/>
            </a:pPr>
            <a:r>
              <a:rPr lang="en-GB" sz="2400" dirty="0"/>
              <a:t>You are concerned about unsafe practice;</a:t>
            </a:r>
          </a:p>
          <a:p>
            <a:pPr marL="742950" lvl="1" indent="-285750">
              <a:buFont typeface="Arial" panose="020B0604020202020204" pitchFamily="34" charset="0"/>
              <a:buChar char="•"/>
            </a:pPr>
            <a:r>
              <a:rPr lang="en-GB" sz="2400" dirty="0"/>
              <a:t>You are complained about.</a:t>
            </a:r>
          </a:p>
          <a:p>
            <a:pPr marL="285750" indent="-285750">
              <a:buFont typeface="Arial" panose="020B0604020202020204" pitchFamily="34" charset="0"/>
              <a:buChar char="•"/>
            </a:pPr>
            <a:r>
              <a:rPr lang="en-GB" sz="2400" dirty="0"/>
              <a:t>TT DSL Team is the immediate source of advice and support, via TT Ops.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sp>
        <p:nvSpPr>
          <p:cNvPr id="3" name="Title 2"/>
          <p:cNvSpPr>
            <a:spLocks noGrp="1"/>
          </p:cNvSpPr>
          <p:nvPr>
            <p:ph type="ctrTitle"/>
          </p:nvPr>
        </p:nvSpPr>
        <p:spPr>
          <a:xfrm>
            <a:off x="533296" y="247196"/>
            <a:ext cx="3761396" cy="313932"/>
          </a:xfrm>
        </p:spPr>
        <p:txBody>
          <a:bodyPr/>
          <a:lstStyle/>
          <a:p>
            <a:pPr defTabSz="0">
              <a:spcAft>
                <a:spcPct val="35000"/>
              </a:spcAft>
              <a:defRPr/>
            </a:pPr>
            <a:r>
              <a:rPr lang="en-US">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533296" y="560941"/>
            <a:ext cx="5232312" cy="405102"/>
          </a:xfrm>
        </p:spPr>
        <p:txBody>
          <a:bodyPr/>
          <a:lstStyle/>
          <a:p>
            <a:r>
              <a:rPr lang="en-GB"/>
              <a:t>Chapter 2 – preventing child abuse</a:t>
            </a:r>
          </a:p>
        </p:txBody>
      </p:sp>
      <p:sp>
        <p:nvSpPr>
          <p:cNvPr id="5" name="Slide Number Placeholder 4"/>
          <p:cNvSpPr>
            <a:spLocks noGrp="1"/>
          </p:cNvSpPr>
          <p:nvPr>
            <p:ph type="sldNum" sz="quarter" idx="12"/>
          </p:nvPr>
        </p:nvSpPr>
        <p:spPr/>
        <p:txBody>
          <a:bodyPr/>
          <a:lstStyle/>
          <a:p>
            <a:fld id="{28811FC5-B1A5-4ED5-9677-06BE0FAEF3F6}" type="slidenum">
              <a:rPr lang="en-GB" smtClean="0"/>
              <a:pPr/>
              <a:t>15</a:t>
            </a:fld>
            <a:endParaRPr lang="en-GB"/>
          </a:p>
        </p:txBody>
      </p:sp>
      <p:pic>
        <p:nvPicPr>
          <p:cNvPr id="10" name="Picture 9">
            <a:extLst>
              <a:ext uri="{FF2B5EF4-FFF2-40B4-BE49-F238E27FC236}">
                <a16:creationId xmlns:a16="http://schemas.microsoft.com/office/drawing/2014/main" id="{8B9A63EA-E49A-4951-9E87-2E8C1241DFFD}"/>
              </a:ext>
            </a:extLst>
          </p:cNvPr>
          <p:cNvPicPr>
            <a:picLocks noChangeAspect="1"/>
          </p:cNvPicPr>
          <p:nvPr/>
        </p:nvPicPr>
        <p:blipFill>
          <a:blip r:embed="rId5"/>
          <a:stretch>
            <a:fillRect/>
          </a:stretch>
        </p:blipFill>
        <p:spPr>
          <a:xfrm>
            <a:off x="10958420" y="5718369"/>
            <a:ext cx="916232" cy="934679"/>
          </a:xfrm>
          <a:prstGeom prst="rect">
            <a:avLst/>
          </a:prstGeom>
        </p:spPr>
      </p:pic>
      <p:pic>
        <p:nvPicPr>
          <p:cNvPr id="7" name="Recorded Sound">
            <a:hlinkClick r:id="" action="ppaction://media"/>
            <a:extLst>
              <a:ext uri="{FF2B5EF4-FFF2-40B4-BE49-F238E27FC236}">
                <a16:creationId xmlns:a16="http://schemas.microsoft.com/office/drawing/2014/main" id="{0BA5BFDA-6B17-54D6-C582-5D27602084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39367" y="5039289"/>
            <a:ext cx="609600" cy="609600"/>
          </a:xfrm>
          <a:prstGeom prst="rect">
            <a:avLst/>
          </a:prstGeom>
        </p:spPr>
      </p:pic>
    </p:spTree>
    <p:extLst>
      <p:ext uri="{BB962C8B-B14F-4D97-AF65-F5344CB8AC3E}">
        <p14:creationId xmlns:p14="http://schemas.microsoft.com/office/powerpoint/2010/main" val="677635176"/>
      </p:ext>
    </p:extLst>
  </p:cSld>
  <p:clrMapOvr>
    <a:masterClrMapping/>
  </p:clrMapOvr>
  <mc:AlternateContent xmlns:mc="http://schemas.openxmlformats.org/markup-compatibility/2006" xmlns:p14="http://schemas.microsoft.com/office/powerpoint/2010/main">
    <mc:Choice Requires="p14">
      <p:transition spd="slow" p14:dur="2000" advTm="42153"/>
    </mc:Choice>
    <mc:Fallback xmlns="">
      <p:transition spd="slow" advTm="42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1766" y="1578602"/>
            <a:ext cx="7920000" cy="4608094"/>
          </a:xfrm>
        </p:spPr>
        <p:txBody>
          <a:bodyPr/>
          <a:lstStyle/>
          <a:p>
            <a:pPr marL="285750" indent="-285750">
              <a:buFont typeface="Arial" panose="020B0604020202020204" pitchFamily="34" charset="0"/>
              <a:buChar char="•"/>
            </a:pPr>
            <a:r>
              <a:rPr lang="en-GB" sz="2400" dirty="0"/>
              <a:t>TT is an arduous event with a high likelihood of injury or exhaustion. This potentially makes all participants temporarily vulnerable and increases the need for adults to understand the need for procedures and good practice.</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Young people should be encouraged to help and support each other.</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Allegations of abuse must be taken seriously.</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endParaRPr lang="en-GB" sz="1800" dirty="0"/>
          </a:p>
        </p:txBody>
      </p:sp>
      <p:sp>
        <p:nvSpPr>
          <p:cNvPr id="3" name="Title 2"/>
          <p:cNvSpPr>
            <a:spLocks noGrp="1"/>
          </p:cNvSpPr>
          <p:nvPr>
            <p:ph type="ctrTitle"/>
          </p:nvPr>
        </p:nvSpPr>
        <p:spPr>
          <a:xfrm>
            <a:off x="533296" y="298786"/>
            <a:ext cx="3761396" cy="313932"/>
          </a:xfrm>
        </p:spPr>
        <p:txBody>
          <a:bodyPr/>
          <a:lstStyle/>
          <a:p>
            <a:pPr defTabSz="0">
              <a:spcAft>
                <a:spcPct val="35000"/>
              </a:spcAft>
              <a:defRPr/>
            </a:pPr>
            <a:r>
              <a:rPr lang="en-US" dirty="0">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533296" y="625532"/>
            <a:ext cx="6132623" cy="405102"/>
          </a:xfrm>
        </p:spPr>
        <p:txBody>
          <a:bodyPr/>
          <a:lstStyle/>
          <a:p>
            <a:r>
              <a:rPr lang="en-GB" dirty="0"/>
              <a:t>Chapter 3 – procedures &amp; good practice</a:t>
            </a:r>
          </a:p>
        </p:txBody>
      </p:sp>
      <p:sp>
        <p:nvSpPr>
          <p:cNvPr id="5" name="Slide Number Placeholder 4"/>
          <p:cNvSpPr>
            <a:spLocks noGrp="1"/>
          </p:cNvSpPr>
          <p:nvPr>
            <p:ph type="sldNum" sz="quarter" idx="12"/>
          </p:nvPr>
        </p:nvSpPr>
        <p:spPr/>
        <p:txBody>
          <a:bodyPr/>
          <a:lstStyle/>
          <a:p>
            <a:fld id="{28811FC5-B1A5-4ED5-9677-06BE0FAEF3F6}" type="slidenum">
              <a:rPr lang="en-GB" smtClean="0"/>
              <a:pPr/>
              <a:t>16</a:t>
            </a:fld>
            <a:endParaRPr lang="en-GB"/>
          </a:p>
        </p:txBody>
      </p:sp>
      <p:pic>
        <p:nvPicPr>
          <p:cNvPr id="10" name="Picture 9">
            <a:extLst>
              <a:ext uri="{FF2B5EF4-FFF2-40B4-BE49-F238E27FC236}">
                <a16:creationId xmlns:a16="http://schemas.microsoft.com/office/drawing/2014/main" id="{C82A0AE1-0CA4-47B4-8F8A-9908FCA2680C}"/>
              </a:ext>
            </a:extLst>
          </p:cNvPr>
          <p:cNvPicPr>
            <a:picLocks noChangeAspect="1"/>
          </p:cNvPicPr>
          <p:nvPr/>
        </p:nvPicPr>
        <p:blipFill>
          <a:blip r:embed="rId5"/>
          <a:stretch>
            <a:fillRect/>
          </a:stretch>
        </p:blipFill>
        <p:spPr>
          <a:xfrm>
            <a:off x="10987767" y="5757762"/>
            <a:ext cx="916232" cy="934679"/>
          </a:xfrm>
          <a:prstGeom prst="rect">
            <a:avLst/>
          </a:prstGeom>
        </p:spPr>
      </p:pic>
      <p:pic>
        <p:nvPicPr>
          <p:cNvPr id="6" name="Recorded Sound">
            <a:hlinkClick r:id="" action="ppaction://media"/>
            <a:extLst>
              <a:ext uri="{FF2B5EF4-FFF2-40B4-BE49-F238E27FC236}">
                <a16:creationId xmlns:a16="http://schemas.microsoft.com/office/drawing/2014/main" id="{76CC3DDD-0353-527C-0ECB-DCAF4582E4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92677" y="4835012"/>
            <a:ext cx="609600" cy="609600"/>
          </a:xfrm>
          <a:prstGeom prst="rect">
            <a:avLst/>
          </a:prstGeom>
        </p:spPr>
      </p:pic>
    </p:spTree>
    <p:extLst>
      <p:ext uri="{BB962C8B-B14F-4D97-AF65-F5344CB8AC3E}">
        <p14:creationId xmlns:p14="http://schemas.microsoft.com/office/powerpoint/2010/main" val="3568479673"/>
      </p:ext>
    </p:extLst>
  </p:cSld>
  <p:clrMapOvr>
    <a:masterClrMapping/>
  </p:clrMapOvr>
  <mc:AlternateContent xmlns:mc="http://schemas.openxmlformats.org/markup-compatibility/2006" xmlns:p14="http://schemas.microsoft.com/office/powerpoint/2010/main">
    <mc:Choice Requires="p14">
      <p:transition spd="slow" p14:dur="2000" advTm="34654"/>
    </mc:Choice>
    <mc:Fallback xmlns="">
      <p:transition spd="slow" advTm="34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78592" y="1398825"/>
            <a:ext cx="7920000" cy="5126423"/>
          </a:xfrm>
        </p:spPr>
        <p:txBody>
          <a:bodyPr/>
          <a:lstStyle/>
          <a:p>
            <a:pPr marL="285750" indent="-285750">
              <a:buFont typeface="Arial" panose="020B0604020202020204" pitchFamily="34" charset="0"/>
              <a:buChar char="•"/>
            </a:pPr>
            <a:r>
              <a:rPr lang="en-GB" sz="2400" dirty="0"/>
              <a:t>Adults should not intervene to help young people put on or remove kit and equipment - let the participants help themselves.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b="1" dirty="0">
                <a:highlight>
                  <a:srgbClr val="FFFF00"/>
                </a:highlight>
              </a:rPr>
              <a:t>Adults must not operate alone with young people</a:t>
            </a:r>
            <a:r>
              <a:rPr lang="en-GB" sz="2400" dirty="0"/>
              <a:t>.</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If an allegation is made against a member of staff or other adult, contact the DSL Team immediately and follow the guidance provided. </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Reporting must be in accordance with Annex A to the TT/</a:t>
            </a:r>
            <a:r>
              <a:rPr lang="en-GB" sz="2400" dirty="0" err="1"/>
              <a:t>ExWT</a:t>
            </a:r>
            <a:r>
              <a:rPr lang="en-GB" sz="2400" dirty="0"/>
              <a:t> Safeguarding Policy.</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sp>
        <p:nvSpPr>
          <p:cNvPr id="3" name="Title 2"/>
          <p:cNvSpPr>
            <a:spLocks noGrp="1"/>
          </p:cNvSpPr>
          <p:nvPr>
            <p:ph type="ctrTitle"/>
          </p:nvPr>
        </p:nvSpPr>
        <p:spPr>
          <a:xfrm>
            <a:off x="714819" y="332752"/>
            <a:ext cx="3761396" cy="313932"/>
          </a:xfrm>
        </p:spPr>
        <p:txBody>
          <a:bodyPr/>
          <a:lstStyle/>
          <a:p>
            <a:pPr defTabSz="0">
              <a:spcAft>
                <a:spcPct val="35000"/>
              </a:spcAft>
              <a:defRPr/>
            </a:pPr>
            <a:r>
              <a:rPr lang="en-US" dirty="0">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714819" y="646684"/>
            <a:ext cx="6132623" cy="405102"/>
          </a:xfrm>
        </p:spPr>
        <p:txBody>
          <a:bodyPr/>
          <a:lstStyle/>
          <a:p>
            <a:r>
              <a:rPr lang="en-GB"/>
              <a:t>Chapter 3 – procedures &amp; good practice</a:t>
            </a:r>
          </a:p>
        </p:txBody>
      </p:sp>
      <p:sp>
        <p:nvSpPr>
          <p:cNvPr id="5" name="Slide Number Placeholder 4"/>
          <p:cNvSpPr>
            <a:spLocks noGrp="1"/>
          </p:cNvSpPr>
          <p:nvPr>
            <p:ph type="sldNum" sz="quarter" idx="12"/>
          </p:nvPr>
        </p:nvSpPr>
        <p:spPr/>
        <p:txBody>
          <a:bodyPr/>
          <a:lstStyle/>
          <a:p>
            <a:fld id="{28811FC5-B1A5-4ED5-9677-06BE0FAEF3F6}" type="slidenum">
              <a:rPr lang="en-GB" smtClean="0"/>
              <a:pPr/>
              <a:t>17</a:t>
            </a:fld>
            <a:endParaRPr lang="en-GB"/>
          </a:p>
        </p:txBody>
      </p:sp>
      <p:pic>
        <p:nvPicPr>
          <p:cNvPr id="10" name="Picture 9">
            <a:extLst>
              <a:ext uri="{FF2B5EF4-FFF2-40B4-BE49-F238E27FC236}">
                <a16:creationId xmlns:a16="http://schemas.microsoft.com/office/drawing/2014/main" id="{CDC1F2CC-F1BE-4270-93C1-891D9C913AD4}"/>
              </a:ext>
            </a:extLst>
          </p:cNvPr>
          <p:cNvPicPr>
            <a:picLocks noChangeAspect="1"/>
          </p:cNvPicPr>
          <p:nvPr/>
        </p:nvPicPr>
        <p:blipFill>
          <a:blip r:embed="rId5"/>
          <a:stretch>
            <a:fillRect/>
          </a:stretch>
        </p:blipFill>
        <p:spPr>
          <a:xfrm>
            <a:off x="10987767" y="5718369"/>
            <a:ext cx="916232" cy="934679"/>
          </a:xfrm>
          <a:prstGeom prst="rect">
            <a:avLst/>
          </a:prstGeom>
        </p:spPr>
      </p:pic>
      <p:pic>
        <p:nvPicPr>
          <p:cNvPr id="7" name="Recorded Sound">
            <a:hlinkClick r:id="" action="ppaction://media"/>
            <a:extLst>
              <a:ext uri="{FF2B5EF4-FFF2-40B4-BE49-F238E27FC236}">
                <a16:creationId xmlns:a16="http://schemas.microsoft.com/office/drawing/2014/main" id="{5E169208-588A-6ABF-2153-DDFF6814C7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97477" y="5291448"/>
            <a:ext cx="609600" cy="609600"/>
          </a:xfrm>
          <a:prstGeom prst="rect">
            <a:avLst/>
          </a:prstGeom>
        </p:spPr>
      </p:pic>
    </p:spTree>
    <p:extLst>
      <p:ext uri="{BB962C8B-B14F-4D97-AF65-F5344CB8AC3E}">
        <p14:creationId xmlns:p14="http://schemas.microsoft.com/office/powerpoint/2010/main" val="553064121"/>
      </p:ext>
    </p:extLst>
  </p:cSld>
  <p:clrMapOvr>
    <a:masterClrMapping/>
  </p:clrMapOvr>
  <mc:AlternateContent xmlns:mc="http://schemas.openxmlformats.org/markup-compatibility/2006" xmlns:p14="http://schemas.microsoft.com/office/powerpoint/2010/main">
    <mc:Choice Requires="p14">
      <p:transition spd="slow" p14:dur="2000" advTm="50533"/>
    </mc:Choice>
    <mc:Fallback xmlns="">
      <p:transition spd="slow" advTm="50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51732" y="1470398"/>
            <a:ext cx="7920000" cy="4608094"/>
          </a:xfrm>
        </p:spPr>
        <p:txBody>
          <a:bodyPr/>
          <a:lstStyle/>
          <a:p>
            <a:pPr marL="285750" indent="-285750">
              <a:buFont typeface="Arial" panose="020B0604020202020204" pitchFamily="34" charset="0"/>
              <a:buChar char="•"/>
            </a:pPr>
            <a:r>
              <a:rPr lang="en-GB" sz="2400" dirty="0"/>
              <a:t>Official photographers are authorised by HQ SW.</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Civilian media will be present.</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Enablers (other than media staff) should not take photographs of participants on their own private cameras or smart phones.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Inappropriate photography and storage or distribution of images is prohibited.</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sp>
        <p:nvSpPr>
          <p:cNvPr id="3" name="Title 2"/>
          <p:cNvSpPr>
            <a:spLocks noGrp="1"/>
          </p:cNvSpPr>
          <p:nvPr>
            <p:ph type="ctrTitle"/>
          </p:nvPr>
        </p:nvSpPr>
        <p:spPr>
          <a:xfrm>
            <a:off x="533296" y="310570"/>
            <a:ext cx="3761396" cy="313932"/>
          </a:xfrm>
        </p:spPr>
        <p:txBody>
          <a:bodyPr/>
          <a:lstStyle/>
          <a:p>
            <a:pPr defTabSz="0">
              <a:spcAft>
                <a:spcPct val="35000"/>
              </a:spcAft>
              <a:defRPr/>
            </a:pPr>
            <a:r>
              <a:rPr lang="en-US" dirty="0">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533296" y="624502"/>
            <a:ext cx="6071452" cy="405102"/>
          </a:xfrm>
        </p:spPr>
        <p:txBody>
          <a:bodyPr/>
          <a:lstStyle/>
          <a:p>
            <a:r>
              <a:rPr lang="en-GB"/>
              <a:t>Chapter 4 – photography &amp; social media</a:t>
            </a:r>
          </a:p>
        </p:txBody>
      </p:sp>
      <p:sp>
        <p:nvSpPr>
          <p:cNvPr id="5" name="Slide Number Placeholder 4"/>
          <p:cNvSpPr>
            <a:spLocks noGrp="1"/>
          </p:cNvSpPr>
          <p:nvPr>
            <p:ph type="sldNum" sz="quarter" idx="12"/>
          </p:nvPr>
        </p:nvSpPr>
        <p:spPr/>
        <p:txBody>
          <a:bodyPr/>
          <a:lstStyle/>
          <a:p>
            <a:fld id="{28811FC5-B1A5-4ED5-9677-06BE0FAEF3F6}" type="slidenum">
              <a:rPr lang="en-GB" smtClean="0"/>
              <a:pPr/>
              <a:t>18</a:t>
            </a:fld>
            <a:endParaRPr lang="en-GB"/>
          </a:p>
        </p:txBody>
      </p:sp>
      <p:pic>
        <p:nvPicPr>
          <p:cNvPr id="10" name="Picture 9">
            <a:extLst>
              <a:ext uri="{FF2B5EF4-FFF2-40B4-BE49-F238E27FC236}">
                <a16:creationId xmlns:a16="http://schemas.microsoft.com/office/drawing/2014/main" id="{73AA4D21-AC69-4CB5-ACAA-81B78517EDCB}"/>
              </a:ext>
            </a:extLst>
          </p:cNvPr>
          <p:cNvPicPr>
            <a:picLocks noChangeAspect="1"/>
          </p:cNvPicPr>
          <p:nvPr/>
        </p:nvPicPr>
        <p:blipFill>
          <a:blip r:embed="rId5"/>
          <a:stretch>
            <a:fillRect/>
          </a:stretch>
        </p:blipFill>
        <p:spPr>
          <a:xfrm>
            <a:off x="10987767" y="5721986"/>
            <a:ext cx="916232" cy="934679"/>
          </a:xfrm>
          <a:prstGeom prst="rect">
            <a:avLst/>
          </a:prstGeom>
        </p:spPr>
      </p:pic>
      <p:pic>
        <p:nvPicPr>
          <p:cNvPr id="7" name="Recorded Sound">
            <a:hlinkClick r:id="" action="ppaction://media"/>
            <a:extLst>
              <a:ext uri="{FF2B5EF4-FFF2-40B4-BE49-F238E27FC236}">
                <a16:creationId xmlns:a16="http://schemas.microsoft.com/office/drawing/2014/main" id="{7AF9F536-C879-4B27-9385-5D653FFC6A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39367" y="5291448"/>
            <a:ext cx="609600" cy="609600"/>
          </a:xfrm>
          <a:prstGeom prst="rect">
            <a:avLst/>
          </a:prstGeom>
        </p:spPr>
      </p:pic>
    </p:spTree>
    <p:extLst>
      <p:ext uri="{BB962C8B-B14F-4D97-AF65-F5344CB8AC3E}">
        <p14:creationId xmlns:p14="http://schemas.microsoft.com/office/powerpoint/2010/main" val="636483946"/>
      </p:ext>
    </p:extLst>
  </p:cSld>
  <p:clrMapOvr>
    <a:masterClrMapping/>
  </p:clrMapOvr>
  <mc:AlternateContent xmlns:mc="http://schemas.openxmlformats.org/markup-compatibility/2006" xmlns:p14="http://schemas.microsoft.com/office/powerpoint/2010/main">
    <mc:Choice Requires="p14">
      <p:transition spd="slow" p14:dur="2000" advTm="34022"/>
    </mc:Choice>
    <mc:Fallback xmlns="">
      <p:transition spd="slow" advTm="34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2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296" y="1420974"/>
            <a:ext cx="7920000" cy="4608094"/>
          </a:xfrm>
        </p:spPr>
        <p:txBody>
          <a:bodyPr/>
          <a:lstStyle/>
          <a:p>
            <a:pPr marL="285750" indent="-285750">
              <a:buFont typeface="Arial" panose="020B0604020202020204" pitchFamily="34" charset="0"/>
              <a:buChar char="•"/>
            </a:pPr>
            <a:r>
              <a:rPr lang="en-GB" sz="2400" b="1" dirty="0"/>
              <a:t>Do</a:t>
            </a:r>
            <a:r>
              <a:rPr lang="en-GB" sz="2400" dirty="0"/>
              <a:t> follow the direction in the </a:t>
            </a:r>
            <a:r>
              <a:rPr lang="en-GB" sz="2400" dirty="0" err="1"/>
              <a:t>ExWT</a:t>
            </a:r>
            <a:r>
              <a:rPr lang="en-GB" sz="2400" dirty="0"/>
              <a:t>/TT Blue Card:</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b="1" dirty="0"/>
              <a:t>Do</a:t>
            </a:r>
            <a:r>
              <a:rPr lang="en-GB" sz="2400" dirty="0"/>
              <a:t> contact the TT DSL Team via TT Ops if you have a concern.</a:t>
            </a:r>
          </a:p>
          <a:p>
            <a:pPr marL="285750" indent="-285750">
              <a:buFont typeface="Arial" panose="020B0604020202020204" pitchFamily="34" charset="0"/>
              <a:buChar char="•"/>
            </a:pPr>
            <a:r>
              <a:rPr lang="en-GB" sz="2400" b="1" dirty="0"/>
              <a:t>Don’t</a:t>
            </a:r>
            <a:r>
              <a:rPr lang="en-GB" sz="2400" dirty="0"/>
              <a:t> involve any more people than necessary when reporting an incident.</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sp>
        <p:nvSpPr>
          <p:cNvPr id="3" name="Title 2"/>
          <p:cNvSpPr>
            <a:spLocks noGrp="1"/>
          </p:cNvSpPr>
          <p:nvPr>
            <p:ph type="ctrTitle"/>
          </p:nvPr>
        </p:nvSpPr>
        <p:spPr>
          <a:xfrm>
            <a:off x="533296" y="388218"/>
            <a:ext cx="3761396" cy="313932"/>
          </a:xfrm>
        </p:spPr>
        <p:txBody>
          <a:bodyPr/>
          <a:lstStyle/>
          <a:p>
            <a:pPr defTabSz="0">
              <a:spcAft>
                <a:spcPct val="35000"/>
              </a:spcAft>
              <a:defRPr/>
            </a:pPr>
            <a:r>
              <a:rPr lang="en-US" dirty="0">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533296" y="702150"/>
            <a:ext cx="3756972" cy="405102"/>
          </a:xfrm>
        </p:spPr>
        <p:txBody>
          <a:bodyPr/>
          <a:lstStyle/>
          <a:p>
            <a:r>
              <a:rPr lang="en-GB"/>
              <a:t>Chapter 5 – dos &amp; don’ts</a:t>
            </a:r>
          </a:p>
        </p:txBody>
      </p:sp>
      <p:sp>
        <p:nvSpPr>
          <p:cNvPr id="5" name="Slide Number Placeholder 4"/>
          <p:cNvSpPr>
            <a:spLocks noGrp="1"/>
          </p:cNvSpPr>
          <p:nvPr>
            <p:ph type="sldNum" sz="quarter" idx="12"/>
          </p:nvPr>
        </p:nvSpPr>
        <p:spPr/>
        <p:txBody>
          <a:bodyPr/>
          <a:lstStyle/>
          <a:p>
            <a:fld id="{28811FC5-B1A5-4ED5-9677-06BE0FAEF3F6}" type="slidenum">
              <a:rPr lang="en-GB" smtClean="0"/>
              <a:pPr/>
              <a:t>19</a:t>
            </a:fld>
            <a:endParaRPr lang="en-GB"/>
          </a:p>
        </p:txBody>
      </p:sp>
      <p:pic>
        <p:nvPicPr>
          <p:cNvPr id="10" name="Picture 9">
            <a:extLst>
              <a:ext uri="{FF2B5EF4-FFF2-40B4-BE49-F238E27FC236}">
                <a16:creationId xmlns:a16="http://schemas.microsoft.com/office/drawing/2014/main" id="{F4B89DB9-49BD-4A89-BCD4-6FAB7E40AA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0268" y="4123478"/>
            <a:ext cx="2652758" cy="227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0BF20D4-4C77-493F-A1F7-5FE8BB5F3E99}"/>
              </a:ext>
            </a:extLst>
          </p:cNvPr>
          <p:cNvPicPr>
            <a:picLocks noChangeAspect="1"/>
          </p:cNvPicPr>
          <p:nvPr/>
        </p:nvPicPr>
        <p:blipFill>
          <a:blip r:embed="rId6"/>
          <a:stretch>
            <a:fillRect/>
          </a:stretch>
        </p:blipFill>
        <p:spPr>
          <a:xfrm>
            <a:off x="10910097" y="5718369"/>
            <a:ext cx="916232" cy="934679"/>
          </a:xfrm>
          <a:prstGeom prst="rect">
            <a:avLst/>
          </a:prstGeom>
        </p:spPr>
      </p:pic>
      <p:sp>
        <p:nvSpPr>
          <p:cNvPr id="9" name="Rectangle 3">
            <a:extLst>
              <a:ext uri="{FF2B5EF4-FFF2-40B4-BE49-F238E27FC236}">
                <a16:creationId xmlns:a16="http://schemas.microsoft.com/office/drawing/2014/main" id="{7754AC13-572D-4C70-27EB-6B4C44222F6C}"/>
              </a:ext>
            </a:extLst>
          </p:cNvPr>
          <p:cNvSpPr>
            <a:spLocks noChangeArrowheads="1"/>
          </p:cNvSpPr>
          <p:nvPr/>
        </p:nvSpPr>
        <p:spPr bwMode="auto">
          <a:xfrm>
            <a:off x="2706624" y="1841808"/>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400" dirty="0">
                <a:solidFill>
                  <a:schemeClr val="accent1">
                    <a:lumMod val="60000"/>
                    <a:lumOff val="40000"/>
                  </a:schemeClr>
                </a:solidFill>
                <a:latin typeface="Arial" panose="020B0604020202020204" pitchFamily="34" charset="0"/>
              </a:rPr>
              <a:t>Ten Tors Blue Card TT25</a:t>
            </a:r>
            <a:endParaRPr lang="en-US" altLang="en-US" sz="2400" dirty="0">
              <a:solidFill>
                <a:schemeClr val="accent1">
                  <a:lumMod val="60000"/>
                  <a:lumOff val="40000"/>
                </a:schemeClr>
              </a:solidFill>
              <a:latin typeface="Arial" panose="020B0604020202020204" pitchFamily="34" charset="0"/>
            </a:endParaRPr>
          </a:p>
        </p:txBody>
      </p:sp>
      <p:pic>
        <p:nvPicPr>
          <p:cNvPr id="7" name="Recorded Sound">
            <a:hlinkClick r:id="" action="ppaction://media"/>
            <a:extLst>
              <a:ext uri="{FF2B5EF4-FFF2-40B4-BE49-F238E27FC236}">
                <a16:creationId xmlns:a16="http://schemas.microsoft.com/office/drawing/2014/main" id="{2B966009-B723-482B-A62C-E023E8156D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32735" y="4793795"/>
            <a:ext cx="609600" cy="609600"/>
          </a:xfrm>
          <a:prstGeom prst="rect">
            <a:avLst/>
          </a:prstGeom>
        </p:spPr>
      </p:pic>
    </p:spTree>
    <p:extLst>
      <p:ext uri="{BB962C8B-B14F-4D97-AF65-F5344CB8AC3E}">
        <p14:creationId xmlns:p14="http://schemas.microsoft.com/office/powerpoint/2010/main" val="3212083739"/>
      </p:ext>
    </p:extLst>
  </p:cSld>
  <p:clrMapOvr>
    <a:masterClrMapping/>
  </p:clrMapOvr>
  <mc:AlternateContent xmlns:mc="http://schemas.openxmlformats.org/markup-compatibility/2006" xmlns:p14="http://schemas.microsoft.com/office/powerpoint/2010/main">
    <mc:Choice Requires="p14">
      <p:transition spd="slow" p14:dur="2000" advTm="22785"/>
    </mc:Choice>
    <mc:Fallback xmlns="">
      <p:transition spd="slow" advTm="22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85750" indent="-285750">
              <a:buFont typeface="Arial" panose="020B0604020202020204" pitchFamily="34" charset="0"/>
              <a:buChar char="•"/>
            </a:pPr>
            <a:r>
              <a:rPr lang="en-GB" sz="2400"/>
              <a:t>Introduction to Ten Tors (TT)</a:t>
            </a:r>
          </a:p>
          <a:p>
            <a:pPr marL="285750" indent="-285750">
              <a:buFont typeface="Arial" panose="020B0604020202020204" pitchFamily="34" charset="0"/>
              <a:buChar char="•"/>
            </a:pPr>
            <a:r>
              <a:rPr lang="en-GB" sz="2400"/>
              <a:t>Orders</a:t>
            </a:r>
          </a:p>
          <a:p>
            <a:pPr marL="285750" indent="-285750">
              <a:buFont typeface="Arial" panose="020B0604020202020204" pitchFamily="34" charset="0"/>
              <a:buChar char="•"/>
            </a:pPr>
            <a:r>
              <a:rPr lang="en-GB" sz="2400"/>
              <a:t>Safety</a:t>
            </a:r>
          </a:p>
          <a:p>
            <a:pPr marL="285750" indent="-285750">
              <a:buFont typeface="Arial" panose="020B0604020202020204" pitchFamily="34" charset="0"/>
              <a:buChar char="•"/>
            </a:pPr>
            <a:r>
              <a:rPr lang="en-GB" sz="2400"/>
              <a:t>Safeguarding</a:t>
            </a:r>
          </a:p>
          <a:p>
            <a:pPr marL="285750" indent="-285750">
              <a:buFont typeface="Arial" panose="020B0604020202020204" pitchFamily="34" charset="0"/>
              <a:buChar char="•"/>
            </a:pPr>
            <a:r>
              <a:rPr lang="en-GB" sz="2400"/>
              <a:t>Engagement</a:t>
            </a:r>
          </a:p>
          <a:p>
            <a:pPr marL="285750" indent="-285750">
              <a:buFont typeface="Arial" panose="020B0604020202020204" pitchFamily="34" charset="0"/>
              <a:buChar char="•"/>
            </a:pPr>
            <a:r>
              <a:rPr lang="en-GB" sz="2400"/>
              <a:t>Administration</a:t>
            </a:r>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endParaRPr lang="en-GB" sz="2400"/>
          </a:p>
        </p:txBody>
      </p:sp>
      <p:sp>
        <p:nvSpPr>
          <p:cNvPr id="3" name="Title 2"/>
          <p:cNvSpPr>
            <a:spLocks noGrp="1"/>
          </p:cNvSpPr>
          <p:nvPr>
            <p:ph type="ctrTitle"/>
          </p:nvPr>
        </p:nvSpPr>
        <p:spPr>
          <a:xfrm>
            <a:off x="288001" y="219495"/>
            <a:ext cx="3900858" cy="341632"/>
          </a:xfrm>
        </p:spPr>
        <p:txBody>
          <a:bodyPr/>
          <a:lstStyle/>
          <a:p>
            <a:pPr defTabSz="0">
              <a:spcAft>
                <a:spcPct val="35000"/>
              </a:spcAft>
              <a:defRPr/>
            </a:pPr>
            <a:r>
              <a:rPr lang="en-US" dirty="0">
                <a:solidFill>
                  <a:schemeClr val="bg1"/>
                </a:solidFill>
                <a:latin typeface="Arial"/>
                <a:cs typeface="Arial"/>
              </a:rPr>
              <a:t>ENABLERS’ MANDATORY </a:t>
            </a:r>
            <a:r>
              <a:rPr lang="en-US" sz="1800" dirty="0">
                <a:solidFill>
                  <a:schemeClr val="bg1"/>
                </a:solidFill>
                <a:latin typeface="Arial"/>
                <a:cs typeface="Arial"/>
              </a:rPr>
              <a:t>PRE-BRIEF</a:t>
            </a:r>
            <a:endParaRPr lang="en-US" dirty="0">
              <a:solidFill>
                <a:schemeClr val="bg1"/>
              </a:solidFill>
              <a:latin typeface="Arial"/>
              <a:cs typeface="Arial"/>
            </a:endParaRPr>
          </a:p>
        </p:txBody>
      </p:sp>
      <p:sp>
        <p:nvSpPr>
          <p:cNvPr id="4" name="Text Placeholder 3"/>
          <p:cNvSpPr>
            <a:spLocks noGrp="1"/>
          </p:cNvSpPr>
          <p:nvPr>
            <p:ph type="body" sz="quarter" idx="10"/>
          </p:nvPr>
        </p:nvSpPr>
        <p:spPr>
          <a:xfrm>
            <a:off x="288001" y="536221"/>
            <a:ext cx="1030264" cy="405102"/>
          </a:xfrm>
        </p:spPr>
        <p:txBody>
          <a:bodyPr/>
          <a:lstStyle/>
          <a:p>
            <a:r>
              <a:rPr lang="en-GB" dirty="0"/>
              <a:t>scope</a:t>
            </a:r>
          </a:p>
        </p:txBody>
      </p:sp>
      <p:sp>
        <p:nvSpPr>
          <p:cNvPr id="5" name="Slide Number Placeholder 4"/>
          <p:cNvSpPr>
            <a:spLocks noGrp="1"/>
          </p:cNvSpPr>
          <p:nvPr>
            <p:ph type="sldNum" sz="quarter" idx="12"/>
          </p:nvPr>
        </p:nvSpPr>
        <p:spPr/>
        <p:txBody>
          <a:bodyPr/>
          <a:lstStyle/>
          <a:p>
            <a:fld id="{28811FC5-B1A5-4ED5-9677-06BE0FAEF3F6}" type="slidenum">
              <a:rPr lang="en-GB" smtClean="0"/>
              <a:pPr/>
              <a:t>2</a:t>
            </a:fld>
            <a:endParaRPr lang="en-GB"/>
          </a:p>
        </p:txBody>
      </p:sp>
      <p:pic>
        <p:nvPicPr>
          <p:cNvPr id="11" name="Picture 4" descr="Picture 2 mass start tt">
            <a:extLst>
              <a:ext uri="{FF2B5EF4-FFF2-40B4-BE49-F238E27FC236}">
                <a16:creationId xmlns:a16="http://schemas.microsoft.com/office/drawing/2014/main" id="{171F0F69-4461-462C-9081-AE3BBD5C54E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010150" y="2127641"/>
            <a:ext cx="5009849" cy="338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F60F2BE-6231-4E9C-8EB4-5EDBD122F80B}"/>
              </a:ext>
            </a:extLst>
          </p:cNvPr>
          <p:cNvPicPr>
            <a:picLocks noChangeAspect="1"/>
          </p:cNvPicPr>
          <p:nvPr/>
        </p:nvPicPr>
        <p:blipFill>
          <a:blip r:embed="rId6"/>
          <a:stretch>
            <a:fillRect/>
          </a:stretch>
        </p:blipFill>
        <p:spPr>
          <a:xfrm>
            <a:off x="11113808" y="5832094"/>
            <a:ext cx="916232" cy="934679"/>
          </a:xfrm>
          <a:prstGeom prst="rect">
            <a:avLst/>
          </a:prstGeom>
        </p:spPr>
      </p:pic>
      <p:pic>
        <p:nvPicPr>
          <p:cNvPr id="6" name="Recorded Sound">
            <a:hlinkClick r:id="" action="ppaction://media"/>
            <a:extLst>
              <a:ext uri="{FF2B5EF4-FFF2-40B4-BE49-F238E27FC236}">
                <a16:creationId xmlns:a16="http://schemas.microsoft.com/office/drawing/2014/main" id="{E76B8085-5050-4115-38D2-6DB22DF731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37088" y="6031504"/>
            <a:ext cx="609600" cy="609600"/>
          </a:xfrm>
          <a:prstGeom prst="rect">
            <a:avLst/>
          </a:prstGeom>
        </p:spPr>
      </p:pic>
    </p:spTree>
    <p:extLst>
      <p:ext uri="{BB962C8B-B14F-4D97-AF65-F5344CB8AC3E}">
        <p14:creationId xmlns:p14="http://schemas.microsoft.com/office/powerpoint/2010/main" val="872953860"/>
      </p:ext>
    </p:extLst>
  </p:cSld>
  <p:clrMapOvr>
    <a:masterClrMapping/>
  </p:clrMapOvr>
  <mc:AlternateContent xmlns:mc="http://schemas.openxmlformats.org/markup-compatibility/2006" xmlns:p14="http://schemas.microsoft.com/office/powerpoint/2010/main">
    <mc:Choice Requires="p14">
      <p:transition spd="slow" p14:dur="2000" advTm="25253"/>
    </mc:Choice>
    <mc:Fallback xmlns="">
      <p:transition spd="slow" advTm="25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586" y="1407630"/>
            <a:ext cx="8004121" cy="4608094"/>
          </a:xfrm>
        </p:spPr>
        <p:txBody>
          <a:bodyPr/>
          <a:lstStyle/>
          <a:p>
            <a:pPr marL="285750" indent="-285750">
              <a:buFont typeface="Arial" panose="020B0604020202020204" pitchFamily="34" charset="0"/>
              <a:buChar char="•"/>
            </a:pPr>
            <a:r>
              <a:rPr lang="en-GB" sz="2400" dirty="0"/>
              <a:t>TT is a key engagement activity.</a:t>
            </a:r>
          </a:p>
          <a:p>
            <a:pPr marL="285750" indent="-285750">
              <a:buFont typeface="Arial" panose="020B0604020202020204" pitchFamily="34" charset="0"/>
              <a:buChar char="•"/>
            </a:pPr>
            <a:r>
              <a:rPr lang="en-GB" sz="2400" dirty="0"/>
              <a:t>Do all you can to exploit the many engagement activities and opportunities.</a:t>
            </a:r>
          </a:p>
          <a:p>
            <a:pPr marL="285750" indent="-285750">
              <a:buFont typeface="Arial" panose="020B0604020202020204" pitchFamily="34" charset="0"/>
              <a:buChar char="•"/>
            </a:pPr>
            <a:r>
              <a:rPr lang="en-GB" sz="2400" dirty="0"/>
              <a:t>Familiarise yourself with the Key Messages in the </a:t>
            </a:r>
            <a:r>
              <a:rPr lang="en-GB" sz="2400" dirty="0" err="1"/>
              <a:t>ExWT</a:t>
            </a:r>
            <a:r>
              <a:rPr lang="en-GB" sz="2400" dirty="0"/>
              <a:t>/TT Blue Card.</a:t>
            </a:r>
          </a:p>
          <a:p>
            <a:pPr marL="285750" indent="-285750">
              <a:buFont typeface="Arial" panose="020B0604020202020204" pitchFamily="34" charset="0"/>
              <a:buChar char="•"/>
            </a:pPr>
            <a:r>
              <a:rPr lang="en-GB" sz="2400" b="1" dirty="0"/>
              <a:t>Don’t </a:t>
            </a:r>
            <a:r>
              <a:rPr lang="en-GB" sz="2400" dirty="0"/>
              <a:t>engage with the media except through the TT Media Centre.</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sp>
        <p:nvSpPr>
          <p:cNvPr id="3" name="Title 2"/>
          <p:cNvSpPr>
            <a:spLocks noGrp="1"/>
          </p:cNvSpPr>
          <p:nvPr>
            <p:ph type="ctrTitle"/>
          </p:nvPr>
        </p:nvSpPr>
        <p:spPr>
          <a:xfrm>
            <a:off x="434162" y="303358"/>
            <a:ext cx="3761396" cy="313932"/>
          </a:xfrm>
        </p:spPr>
        <p:txBody>
          <a:bodyPr/>
          <a:lstStyle/>
          <a:p>
            <a:pPr defTabSz="0">
              <a:spcAft>
                <a:spcPct val="35000"/>
              </a:spcAft>
              <a:defRPr/>
            </a:pPr>
            <a:r>
              <a:rPr lang="en-US" dirty="0">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434162" y="620804"/>
            <a:ext cx="1942373" cy="405102"/>
          </a:xfrm>
        </p:spPr>
        <p:txBody>
          <a:bodyPr/>
          <a:lstStyle/>
          <a:p>
            <a:r>
              <a:rPr lang="en-GB" dirty="0"/>
              <a:t>engagement</a:t>
            </a:r>
          </a:p>
        </p:txBody>
      </p:sp>
      <p:sp>
        <p:nvSpPr>
          <p:cNvPr id="5" name="Slide Number Placeholder 4"/>
          <p:cNvSpPr>
            <a:spLocks noGrp="1"/>
          </p:cNvSpPr>
          <p:nvPr>
            <p:ph type="sldNum" sz="quarter" idx="12"/>
          </p:nvPr>
        </p:nvSpPr>
        <p:spPr/>
        <p:txBody>
          <a:bodyPr/>
          <a:lstStyle/>
          <a:p>
            <a:fld id="{28811FC5-B1A5-4ED5-9677-06BE0FAEF3F6}" type="slidenum">
              <a:rPr lang="en-GB" smtClean="0"/>
              <a:pPr/>
              <a:t>20</a:t>
            </a:fld>
            <a:endParaRPr lang="en-GB"/>
          </a:p>
        </p:txBody>
      </p:sp>
      <p:pic>
        <p:nvPicPr>
          <p:cNvPr id="11" name="Picture 10" descr="H:\Downloads\TT18photofit024.jpg">
            <a:extLst>
              <a:ext uri="{FF2B5EF4-FFF2-40B4-BE49-F238E27FC236}">
                <a16:creationId xmlns:a16="http://schemas.microsoft.com/office/drawing/2014/main" id="{6725DF75-F81A-4A0E-866B-932E63AF64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2058" y="4427445"/>
            <a:ext cx="4320000" cy="219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C59B32C-D615-4B3D-A0C8-7E8541FA2276}"/>
              </a:ext>
            </a:extLst>
          </p:cNvPr>
          <p:cNvPicPr>
            <a:picLocks noChangeAspect="1"/>
          </p:cNvPicPr>
          <p:nvPr/>
        </p:nvPicPr>
        <p:blipFill>
          <a:blip r:embed="rId8"/>
          <a:stretch>
            <a:fillRect/>
          </a:stretch>
        </p:blipFill>
        <p:spPr>
          <a:xfrm>
            <a:off x="10989377" y="5809971"/>
            <a:ext cx="916232" cy="934679"/>
          </a:xfrm>
          <a:prstGeom prst="rect">
            <a:avLst/>
          </a:prstGeom>
        </p:spPr>
      </p:pic>
      <p:pic>
        <p:nvPicPr>
          <p:cNvPr id="6" name="Recorded Sound">
            <a:hlinkClick r:id="" action="ppaction://media"/>
            <a:extLst>
              <a:ext uri="{FF2B5EF4-FFF2-40B4-BE49-F238E27FC236}">
                <a16:creationId xmlns:a16="http://schemas.microsoft.com/office/drawing/2014/main" id="{FADB3568-3ACA-6FF5-448E-E4B429646D3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pic>
        <p:nvPicPr>
          <p:cNvPr id="7" name="Recorded Sound">
            <a:hlinkClick r:id="" action="ppaction://media"/>
            <a:extLst>
              <a:ext uri="{FF2B5EF4-FFF2-40B4-BE49-F238E27FC236}">
                <a16:creationId xmlns:a16="http://schemas.microsoft.com/office/drawing/2014/main" id="{4390082F-7FA3-D43A-8AC2-CED5D8F0FB7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939367" y="5200371"/>
            <a:ext cx="609600" cy="609600"/>
          </a:xfrm>
          <a:prstGeom prst="rect">
            <a:avLst/>
          </a:prstGeom>
        </p:spPr>
      </p:pic>
    </p:spTree>
    <p:extLst>
      <p:ext uri="{BB962C8B-B14F-4D97-AF65-F5344CB8AC3E}">
        <p14:creationId xmlns:p14="http://schemas.microsoft.com/office/powerpoint/2010/main" val="1571648428"/>
      </p:ext>
    </p:extLst>
  </p:cSld>
  <p:clrMapOvr>
    <a:masterClrMapping/>
  </p:clrMapOvr>
  <mc:AlternateContent xmlns:mc="http://schemas.openxmlformats.org/markup-compatibility/2006" xmlns:p14="http://schemas.microsoft.com/office/powerpoint/2010/main">
    <mc:Choice Requires="p14">
      <p:transition spd="slow" p14:dur="2000" advTm="29702"/>
    </mc:Choice>
    <mc:Fallback xmlns="">
      <p:transition spd="slow" advTm="29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31" fill="hold"/>
                                        <p:tgtEl>
                                          <p:spTgt spid="6"/>
                                        </p:tgtEl>
                                      </p:cBhvr>
                                    </p:cmd>
                                  </p:childTnLst>
                                </p:cTn>
                              </p:par>
                            </p:childTnLst>
                          </p:cTn>
                        </p:par>
                        <p:par>
                          <p:cTn id="7" fill="hold">
                            <p:stCondLst>
                              <p:cond delay="22831"/>
                            </p:stCondLst>
                            <p:childTnLst>
                              <p:par>
                                <p:cTn id="8" presetID="1" presetClass="mediacall" presetSubtype="0" fill="hold" nodeType="afterEffect">
                                  <p:stCondLst>
                                    <p:cond delay="0"/>
                                  </p:stCondLst>
                                  <p:childTnLst>
                                    <p:cmd type="call" cmd="playFrom(0.0)">
                                      <p:cBhvr>
                                        <p:cTn id="9" dur="297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99999" y="1224000"/>
            <a:ext cx="8767293" cy="4608094"/>
          </a:xfrm>
        </p:spPr>
        <p:txBody>
          <a:bodyPr/>
          <a:lstStyle/>
          <a:p>
            <a:pPr marL="285750" indent="-285750">
              <a:buFont typeface="Arial" panose="020B0604020202020204" pitchFamily="34" charset="0"/>
              <a:buChar char="•"/>
            </a:pPr>
            <a:r>
              <a:rPr lang="en-GB" sz="2400" dirty="0"/>
              <a:t>Accommodation is extremely crowded – be considerate.</a:t>
            </a:r>
          </a:p>
          <a:p>
            <a:pPr marL="285750" indent="-285750">
              <a:buFont typeface="Arial" panose="020B0604020202020204" pitchFamily="34" charset="0"/>
              <a:buChar char="•"/>
            </a:pPr>
            <a:r>
              <a:rPr lang="en-GB" sz="2400" dirty="0">
                <a:highlight>
                  <a:srgbClr val="FFFF00"/>
                </a:highlight>
              </a:rPr>
              <a:t>Vehicles to be parked sensibly</a:t>
            </a:r>
            <a:r>
              <a:rPr lang="en-GB" sz="2400" dirty="0"/>
              <a:t>.</a:t>
            </a:r>
          </a:p>
          <a:p>
            <a:pPr marL="285750" indent="-285750">
              <a:buFont typeface="Arial" panose="020B0604020202020204" pitchFamily="34" charset="0"/>
              <a:buChar char="•"/>
            </a:pPr>
            <a:r>
              <a:rPr lang="en-GB" sz="2400" dirty="0"/>
              <a:t>Bring kit to deploy on Dartmoor if required.</a:t>
            </a:r>
          </a:p>
          <a:p>
            <a:pPr marL="285750" indent="-285750">
              <a:buFont typeface="Arial" panose="020B0604020202020204" pitchFamily="34" charset="0"/>
              <a:buChar char="•"/>
            </a:pPr>
            <a:r>
              <a:rPr lang="en-GB" sz="2400" dirty="0"/>
              <a:t>Well behaved and insured dogs on leads are permitted in OKC but not overnight. Please dispose of waste in bins provided.</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sp>
        <p:nvSpPr>
          <p:cNvPr id="3" name="Title 2"/>
          <p:cNvSpPr>
            <a:spLocks noGrp="1"/>
          </p:cNvSpPr>
          <p:nvPr>
            <p:ph type="ctrTitle"/>
          </p:nvPr>
        </p:nvSpPr>
        <p:spPr>
          <a:xfrm>
            <a:off x="533296" y="335207"/>
            <a:ext cx="3761396" cy="313932"/>
          </a:xfrm>
        </p:spPr>
        <p:txBody>
          <a:bodyPr/>
          <a:lstStyle/>
          <a:p>
            <a:pPr defTabSz="0">
              <a:spcAft>
                <a:spcPct val="35000"/>
              </a:spcAft>
              <a:defRPr/>
            </a:pPr>
            <a:r>
              <a:rPr lang="en-US" dirty="0">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533296" y="654307"/>
            <a:ext cx="2289391" cy="405102"/>
          </a:xfrm>
        </p:spPr>
        <p:txBody>
          <a:bodyPr/>
          <a:lstStyle/>
          <a:p>
            <a:r>
              <a:rPr lang="en-GB" dirty="0"/>
              <a:t>administration</a:t>
            </a:r>
          </a:p>
        </p:txBody>
      </p:sp>
      <p:sp>
        <p:nvSpPr>
          <p:cNvPr id="5" name="Slide Number Placeholder 4"/>
          <p:cNvSpPr>
            <a:spLocks noGrp="1"/>
          </p:cNvSpPr>
          <p:nvPr>
            <p:ph type="sldNum" sz="quarter" idx="12"/>
          </p:nvPr>
        </p:nvSpPr>
        <p:spPr/>
        <p:txBody>
          <a:bodyPr/>
          <a:lstStyle/>
          <a:p>
            <a:fld id="{28811FC5-B1A5-4ED5-9677-06BE0FAEF3F6}" type="slidenum">
              <a:rPr lang="en-GB" smtClean="0"/>
              <a:pPr/>
              <a:t>21</a:t>
            </a:fld>
            <a:endParaRPr lang="en-GB"/>
          </a:p>
        </p:txBody>
      </p:sp>
      <p:pic>
        <p:nvPicPr>
          <p:cNvPr id="12" name="Picture 3" descr="Into-the-Wilderness.jpg">
            <a:extLst>
              <a:ext uri="{FF2B5EF4-FFF2-40B4-BE49-F238E27FC236}">
                <a16:creationId xmlns:a16="http://schemas.microsoft.com/office/drawing/2014/main" id="{57AC51F3-9BEF-4125-B2B2-E08C210870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72923" y="4072290"/>
            <a:ext cx="3976947" cy="2519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6AFF0C4A-3813-40BC-944E-AA713E80E081}"/>
              </a:ext>
            </a:extLst>
          </p:cNvPr>
          <p:cNvPicPr>
            <a:picLocks noChangeAspect="1"/>
          </p:cNvPicPr>
          <p:nvPr/>
        </p:nvPicPr>
        <p:blipFill>
          <a:blip r:embed="rId6"/>
          <a:stretch>
            <a:fillRect/>
          </a:stretch>
        </p:blipFill>
        <p:spPr>
          <a:xfrm>
            <a:off x="10944201" y="5784880"/>
            <a:ext cx="916232" cy="934679"/>
          </a:xfrm>
          <a:prstGeom prst="rect">
            <a:avLst/>
          </a:prstGeom>
        </p:spPr>
      </p:pic>
      <p:pic>
        <p:nvPicPr>
          <p:cNvPr id="6" name="Recorded Sound">
            <a:hlinkClick r:id="" action="ppaction://media"/>
            <a:extLst>
              <a:ext uri="{FF2B5EF4-FFF2-40B4-BE49-F238E27FC236}">
                <a16:creationId xmlns:a16="http://schemas.microsoft.com/office/drawing/2014/main" id="{085077E7-332B-B11D-BA20-ED9A7BB7C1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49199" y="5200371"/>
            <a:ext cx="609600" cy="609600"/>
          </a:xfrm>
          <a:prstGeom prst="rect">
            <a:avLst/>
          </a:prstGeom>
        </p:spPr>
      </p:pic>
    </p:spTree>
    <p:extLst>
      <p:ext uri="{BB962C8B-B14F-4D97-AF65-F5344CB8AC3E}">
        <p14:creationId xmlns:p14="http://schemas.microsoft.com/office/powerpoint/2010/main" val="694483703"/>
      </p:ext>
    </p:extLst>
  </p:cSld>
  <p:clrMapOvr>
    <a:masterClrMapping/>
  </p:clrMapOvr>
  <mc:AlternateContent xmlns:mc="http://schemas.openxmlformats.org/markup-compatibility/2006" xmlns:p14="http://schemas.microsoft.com/office/powerpoint/2010/main">
    <mc:Choice Requires="p14">
      <p:transition spd="slow" p14:dur="2000" advTm="43223"/>
    </mc:Choice>
    <mc:Fallback xmlns="">
      <p:transition spd="slow" advTm="43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71516" y="1713972"/>
            <a:ext cx="8448968" cy="3672840"/>
          </a:xfrm>
        </p:spPr>
        <p:txBody>
          <a:bodyPr/>
          <a:lstStyle/>
          <a:p>
            <a:pPr algn="ctr"/>
            <a:r>
              <a:rPr lang="en-GB" sz="6600" dirty="0"/>
              <a:t>Thank you!</a:t>
            </a:r>
          </a:p>
          <a:p>
            <a:pPr marL="857250" indent="-857250">
              <a:buFont typeface="Arial" panose="020B0604020202020204" pitchFamily="34" charset="0"/>
              <a:buChar char="•"/>
            </a:pPr>
            <a:endParaRPr lang="en-GB" sz="2400" dirty="0"/>
          </a:p>
          <a:p>
            <a:pPr algn="ctr"/>
            <a:r>
              <a:rPr lang="en-GB" sz="2400" dirty="0"/>
              <a:t>Functional lead to email </a:t>
            </a:r>
          </a:p>
          <a:p>
            <a:pPr algn="ctr"/>
            <a:r>
              <a:rPr lang="fr-FR" sz="2400" dirty="0">
                <a:hlinkClick r:id="rId5"/>
              </a:rPr>
              <a:t>SWHQ-TenTors-MAILBOX@mod.gov.uk</a:t>
            </a:r>
            <a:endParaRPr lang="fr-FR" sz="2400" dirty="0"/>
          </a:p>
          <a:p>
            <a:pPr algn="ctr"/>
            <a:r>
              <a:rPr lang="en-GB" sz="2400" dirty="0"/>
              <a:t>with nominal roll and date that this brief was delivered by NLT </a:t>
            </a:r>
            <a:r>
              <a:rPr lang="en-GB" sz="2400" dirty="0">
                <a:highlight>
                  <a:srgbClr val="FFFF00"/>
                </a:highlight>
              </a:rPr>
              <a:t>2200hrs Thu (D-2)</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sp>
        <p:nvSpPr>
          <p:cNvPr id="3" name="Title 2"/>
          <p:cNvSpPr>
            <a:spLocks noGrp="1"/>
          </p:cNvSpPr>
          <p:nvPr>
            <p:ph type="ctrTitle"/>
          </p:nvPr>
        </p:nvSpPr>
        <p:spPr>
          <a:xfrm>
            <a:off x="533296" y="335207"/>
            <a:ext cx="3761396" cy="313932"/>
          </a:xfrm>
        </p:spPr>
        <p:txBody>
          <a:bodyPr/>
          <a:lstStyle/>
          <a:p>
            <a:pPr defTabSz="0">
              <a:spcAft>
                <a:spcPct val="35000"/>
              </a:spcAft>
              <a:defRPr/>
            </a:pPr>
            <a:r>
              <a:rPr lang="en-US" dirty="0">
                <a:solidFill>
                  <a:schemeClr val="bg1"/>
                </a:solidFill>
                <a:latin typeface="Arial"/>
                <a:cs typeface="Arial"/>
              </a:rPr>
              <a:t>ENABLERS’ MANDATORY PRE-BRIEF</a:t>
            </a:r>
          </a:p>
        </p:txBody>
      </p:sp>
      <p:sp>
        <p:nvSpPr>
          <p:cNvPr id="5" name="Slide Number Placeholder 4"/>
          <p:cNvSpPr>
            <a:spLocks noGrp="1"/>
          </p:cNvSpPr>
          <p:nvPr>
            <p:ph type="sldNum" sz="quarter" idx="12"/>
          </p:nvPr>
        </p:nvSpPr>
        <p:spPr/>
        <p:txBody>
          <a:bodyPr/>
          <a:lstStyle/>
          <a:p>
            <a:fld id="{28811FC5-B1A5-4ED5-9677-06BE0FAEF3F6}" type="slidenum">
              <a:rPr lang="en-GB" smtClean="0"/>
              <a:pPr/>
              <a:t>22</a:t>
            </a:fld>
            <a:endParaRPr lang="en-GB"/>
          </a:p>
        </p:txBody>
      </p:sp>
      <p:sp>
        <p:nvSpPr>
          <p:cNvPr id="11" name="Text Placeholder 10">
            <a:extLst>
              <a:ext uri="{FF2B5EF4-FFF2-40B4-BE49-F238E27FC236}">
                <a16:creationId xmlns:a16="http://schemas.microsoft.com/office/drawing/2014/main" id="{3A35535A-13E9-452D-B28C-5521BBCCE08E}"/>
              </a:ext>
            </a:extLst>
          </p:cNvPr>
          <p:cNvSpPr>
            <a:spLocks noGrp="1"/>
          </p:cNvSpPr>
          <p:nvPr>
            <p:ph type="body" sz="quarter" idx="10"/>
          </p:nvPr>
        </p:nvSpPr>
        <p:spPr>
          <a:xfrm>
            <a:off x="533296" y="620804"/>
            <a:ext cx="1615809" cy="405102"/>
          </a:xfrm>
        </p:spPr>
        <p:txBody>
          <a:bodyPr/>
          <a:lstStyle/>
          <a:p>
            <a:r>
              <a:rPr lang="en-GB"/>
              <a:t>Thank you</a:t>
            </a:r>
          </a:p>
        </p:txBody>
      </p:sp>
      <p:pic>
        <p:nvPicPr>
          <p:cNvPr id="14" name="Picture 13">
            <a:extLst>
              <a:ext uri="{FF2B5EF4-FFF2-40B4-BE49-F238E27FC236}">
                <a16:creationId xmlns:a16="http://schemas.microsoft.com/office/drawing/2014/main" id="{C5443EE7-1BB6-4C43-AA1E-FD4DBC27FC6F}"/>
              </a:ext>
            </a:extLst>
          </p:cNvPr>
          <p:cNvPicPr>
            <a:picLocks noChangeAspect="1"/>
          </p:cNvPicPr>
          <p:nvPr/>
        </p:nvPicPr>
        <p:blipFill>
          <a:blip r:embed="rId6"/>
          <a:stretch>
            <a:fillRect/>
          </a:stretch>
        </p:blipFill>
        <p:spPr>
          <a:xfrm>
            <a:off x="10987767" y="5718369"/>
            <a:ext cx="916232" cy="934679"/>
          </a:xfrm>
          <a:prstGeom prst="rect">
            <a:avLst/>
          </a:prstGeom>
        </p:spPr>
      </p:pic>
      <p:pic>
        <p:nvPicPr>
          <p:cNvPr id="6" name="Recorded Sound">
            <a:hlinkClick r:id="" action="ppaction://media"/>
            <a:extLst>
              <a:ext uri="{FF2B5EF4-FFF2-40B4-BE49-F238E27FC236}">
                <a16:creationId xmlns:a16="http://schemas.microsoft.com/office/drawing/2014/main" id="{D264CE2C-A8D2-F4A4-F148-BDA1005EA5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39367" y="5256971"/>
            <a:ext cx="609600" cy="609600"/>
          </a:xfrm>
          <a:prstGeom prst="rect">
            <a:avLst/>
          </a:prstGeom>
        </p:spPr>
      </p:pic>
    </p:spTree>
    <p:extLst>
      <p:ext uri="{BB962C8B-B14F-4D97-AF65-F5344CB8AC3E}">
        <p14:creationId xmlns:p14="http://schemas.microsoft.com/office/powerpoint/2010/main" val="968827867"/>
      </p:ext>
    </p:extLst>
  </p:cSld>
  <p:clrMapOvr>
    <a:masterClrMapping/>
  </p:clrMapOvr>
  <mc:AlternateContent xmlns:mc="http://schemas.openxmlformats.org/markup-compatibility/2006" xmlns:p14="http://schemas.microsoft.com/office/powerpoint/2010/main">
    <mc:Choice Requires="p14">
      <p:transition spd="slow" p14:dur="2000" advTm="43943"/>
    </mc:Choice>
    <mc:Fallback xmlns="">
      <p:transition spd="slow" advTm="43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063ED9-5DDE-4918-905A-2979ACEC1E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95588" y="3045011"/>
            <a:ext cx="4335403" cy="2787083"/>
          </a:xfrm>
          <a:prstGeom prst="rect">
            <a:avLst/>
          </a:prstGeom>
        </p:spPr>
      </p:pic>
      <p:pic>
        <p:nvPicPr>
          <p:cNvPr id="14" name="Picture 4" descr="https://www.tentors.org.uk/files/images/Ten_Tors_1962.jpg">
            <a:extLst>
              <a:ext uri="{FF2B5EF4-FFF2-40B4-BE49-F238E27FC236}">
                <a16:creationId xmlns:a16="http://schemas.microsoft.com/office/drawing/2014/main" id="{E974A8C6-CFAC-45A4-8677-66CC8058CC5F}"/>
              </a:ext>
            </a:extLst>
          </p:cNvPr>
          <p:cNvPicPr>
            <a:picLocks noGrp="1" noChangeAspect="1" noChangeArrowheads="1"/>
          </p:cNvPicPr>
          <p:nvPr>
            <p:ph idx="1"/>
          </p:nvPr>
        </p:nvPicPr>
        <p:blipFill rotWithShape="1">
          <a:blip r:embed="rId6" cstate="screen">
            <a:extLst>
              <a:ext uri="{28A0092B-C50C-407E-A947-70E740481C1C}">
                <a14:useLocalDpi xmlns:a14="http://schemas.microsoft.com/office/drawing/2010/main" val="0"/>
              </a:ext>
            </a:extLst>
          </a:blip>
          <a:srcRect/>
          <a:stretch/>
        </p:blipFill>
        <p:spPr bwMode="auto">
          <a:xfrm>
            <a:off x="1238214" y="3045010"/>
            <a:ext cx="4207076" cy="278708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a:xfrm>
            <a:off x="533296" y="247196"/>
            <a:ext cx="3761396" cy="313932"/>
          </a:xfrm>
        </p:spPr>
        <p:txBody>
          <a:bodyPr/>
          <a:lstStyle/>
          <a:p>
            <a:pPr defTabSz="0">
              <a:spcAft>
                <a:spcPct val="35000"/>
              </a:spcAft>
              <a:defRPr/>
            </a:pPr>
            <a:r>
              <a:rPr lang="en-US" dirty="0">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533296" y="561128"/>
            <a:ext cx="1958403" cy="405102"/>
          </a:xfrm>
        </p:spPr>
        <p:txBody>
          <a:bodyPr/>
          <a:lstStyle/>
          <a:p>
            <a:r>
              <a:rPr lang="en-GB" dirty="0"/>
              <a:t>background</a:t>
            </a:r>
          </a:p>
        </p:txBody>
      </p:sp>
      <p:sp>
        <p:nvSpPr>
          <p:cNvPr id="5" name="Slide Number Placeholder 4"/>
          <p:cNvSpPr>
            <a:spLocks noGrp="1"/>
          </p:cNvSpPr>
          <p:nvPr>
            <p:ph type="sldNum" sz="quarter" idx="12"/>
          </p:nvPr>
        </p:nvSpPr>
        <p:spPr/>
        <p:txBody>
          <a:bodyPr/>
          <a:lstStyle/>
          <a:p>
            <a:fld id="{28811FC5-B1A5-4ED5-9677-06BE0FAEF3F6}" type="slidenum">
              <a:rPr lang="en-GB" smtClean="0"/>
              <a:pPr/>
              <a:t>3</a:t>
            </a:fld>
            <a:endParaRPr lang="en-GB"/>
          </a:p>
        </p:txBody>
      </p:sp>
      <p:sp>
        <p:nvSpPr>
          <p:cNvPr id="11" name="Content Placeholder 1">
            <a:extLst>
              <a:ext uri="{FF2B5EF4-FFF2-40B4-BE49-F238E27FC236}">
                <a16:creationId xmlns:a16="http://schemas.microsoft.com/office/drawing/2014/main" id="{67EBF27F-760C-42E8-9B9C-87ECB78CF806}"/>
              </a:ext>
            </a:extLst>
          </p:cNvPr>
          <p:cNvSpPr txBox="1">
            <a:spLocks/>
          </p:cNvSpPr>
          <p:nvPr/>
        </p:nvSpPr>
        <p:spPr>
          <a:xfrm>
            <a:off x="533296" y="1224000"/>
            <a:ext cx="7920000" cy="4608094"/>
          </a:xfrm>
          <a:prstGeom prst="rect">
            <a:avLst/>
          </a:prstGeom>
        </p:spPr>
        <p:txBody>
          <a:bodyPr/>
          <a:lstStyle>
            <a:lvl1pPr marL="0" indent="0" algn="l" defTabSz="914400" rtl="0" eaLnBrk="1" latinLnBrk="0" hangingPunct="1">
              <a:lnSpc>
                <a:spcPct val="90000"/>
              </a:lnSpc>
              <a:spcBef>
                <a:spcPts val="10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GB" sz="2400" dirty="0"/>
              <a:t>Started in 1960 by R SIGNALS Junior Leaders’ Regt.</a:t>
            </a:r>
          </a:p>
          <a:p>
            <a:pPr marL="285750" indent="-285750">
              <a:buFont typeface="Arial" panose="020B0604020202020204" pitchFamily="34" charset="0"/>
              <a:buChar char="•"/>
            </a:pPr>
            <a:r>
              <a:rPr lang="en-GB" sz="2400" dirty="0"/>
              <a:t>UK’s largest outdoor youth engagement event.</a:t>
            </a:r>
          </a:p>
          <a:p>
            <a:pPr marL="285750" indent="-285750">
              <a:buFont typeface="Arial" panose="020B0604020202020204" pitchFamily="34" charset="0"/>
              <a:buChar char="•"/>
            </a:pPr>
            <a:r>
              <a:rPr lang="en-GB" sz="2400" dirty="0"/>
              <a:t>2025 theme: Volunteering</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endParaRPr lang="en-GB" sz="2400" dirty="0"/>
          </a:p>
        </p:txBody>
      </p:sp>
      <p:pic>
        <p:nvPicPr>
          <p:cNvPr id="12" name="Picture 11">
            <a:extLst>
              <a:ext uri="{FF2B5EF4-FFF2-40B4-BE49-F238E27FC236}">
                <a16:creationId xmlns:a16="http://schemas.microsoft.com/office/drawing/2014/main" id="{5B8480A9-4604-465A-8780-39F228022DE3}"/>
              </a:ext>
            </a:extLst>
          </p:cNvPr>
          <p:cNvPicPr>
            <a:picLocks noChangeAspect="1"/>
          </p:cNvPicPr>
          <p:nvPr/>
        </p:nvPicPr>
        <p:blipFill>
          <a:blip r:embed="rId7"/>
          <a:stretch>
            <a:fillRect/>
          </a:stretch>
        </p:blipFill>
        <p:spPr>
          <a:xfrm>
            <a:off x="11081289" y="5832094"/>
            <a:ext cx="916232" cy="934679"/>
          </a:xfrm>
          <a:prstGeom prst="rect">
            <a:avLst/>
          </a:prstGeom>
        </p:spPr>
      </p:pic>
      <p:pic>
        <p:nvPicPr>
          <p:cNvPr id="2" name="Recorded Sound">
            <a:hlinkClick r:id="" action="ppaction://media"/>
            <a:extLst>
              <a:ext uri="{FF2B5EF4-FFF2-40B4-BE49-F238E27FC236}">
                <a16:creationId xmlns:a16="http://schemas.microsoft.com/office/drawing/2014/main" id="{13A1B461-8D9F-9F33-4A76-67E22245BF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23135" y="6248400"/>
            <a:ext cx="609600" cy="609600"/>
          </a:xfrm>
          <a:prstGeom prst="rect">
            <a:avLst/>
          </a:prstGeom>
        </p:spPr>
      </p:pic>
    </p:spTree>
    <p:extLst>
      <p:ext uri="{BB962C8B-B14F-4D97-AF65-F5344CB8AC3E}">
        <p14:creationId xmlns:p14="http://schemas.microsoft.com/office/powerpoint/2010/main" val="1683686015"/>
      </p:ext>
    </p:extLst>
  </p:cSld>
  <p:clrMapOvr>
    <a:masterClrMapping/>
  </p:clrMapOvr>
  <mc:AlternateContent xmlns:mc="http://schemas.openxmlformats.org/markup-compatibility/2006" xmlns:p14="http://schemas.microsoft.com/office/powerpoint/2010/main">
    <mc:Choice Requires="p14">
      <p:transition spd="slow" p14:dur="2000" advTm="23150"/>
    </mc:Choice>
    <mc:Fallback xmlns="">
      <p:transition spd="slow" advTm="23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13759" y="2288051"/>
            <a:ext cx="2652989" cy="1536086"/>
          </a:xfrm>
          <a:ln w="50800">
            <a:solidFill>
              <a:srgbClr val="FF0000"/>
            </a:solidFill>
          </a:ln>
        </p:spPr>
        <p:txBody>
          <a:bodyPr>
            <a:normAutofit lnSpcReduction="10000"/>
          </a:bodyPr>
          <a:lstStyle/>
          <a:p>
            <a:pPr algn="ctr"/>
            <a:r>
              <a:rPr lang="en-GB" b="1"/>
              <a:t>TEN TORS CHALLENGE</a:t>
            </a:r>
          </a:p>
          <a:p>
            <a:pPr marL="285750" indent="-285750">
              <a:buFont typeface="Arial" panose="020B0604020202020204" pitchFamily="34" charset="0"/>
              <a:buChar char="•"/>
            </a:pPr>
            <a:r>
              <a:rPr lang="en-GB"/>
              <a:t>Team event</a:t>
            </a:r>
          </a:p>
          <a:p>
            <a:pPr marL="285750" indent="-285750">
              <a:buFont typeface="Arial" panose="020B0604020202020204" pitchFamily="34" charset="0"/>
              <a:buChar char="•"/>
            </a:pPr>
            <a:r>
              <a:rPr lang="en-GB"/>
              <a:t>Self-sufficient</a:t>
            </a:r>
          </a:p>
          <a:p>
            <a:pPr marL="285750" indent="-285750">
              <a:buFont typeface="Arial" panose="020B0604020202020204" pitchFamily="34" charset="0"/>
              <a:buChar char="•"/>
            </a:pPr>
            <a:r>
              <a:rPr lang="en-GB"/>
              <a:t>Up to 55 miles</a:t>
            </a:r>
          </a:p>
          <a:p>
            <a:pPr marL="285750" indent="-285750">
              <a:buFont typeface="Arial" panose="020B0604020202020204" pitchFamily="34" charset="0"/>
              <a:buChar char="•"/>
            </a:pPr>
            <a:r>
              <a:rPr lang="en-GB"/>
              <a:t>Sat 0700 – Sun 1700</a:t>
            </a:r>
          </a:p>
          <a:p>
            <a:endParaRPr lang="en-GB" sz="2400"/>
          </a:p>
        </p:txBody>
      </p:sp>
      <p:sp>
        <p:nvSpPr>
          <p:cNvPr id="3" name="Title 2"/>
          <p:cNvSpPr>
            <a:spLocks noGrp="1"/>
          </p:cNvSpPr>
          <p:nvPr>
            <p:ph type="ctrTitle"/>
          </p:nvPr>
        </p:nvSpPr>
        <p:spPr>
          <a:xfrm>
            <a:off x="533296" y="277943"/>
            <a:ext cx="3761396" cy="313932"/>
          </a:xfrm>
        </p:spPr>
        <p:txBody>
          <a:bodyPr/>
          <a:lstStyle/>
          <a:p>
            <a:pPr defTabSz="0">
              <a:spcAft>
                <a:spcPct val="35000"/>
              </a:spcAft>
              <a:defRPr/>
            </a:pPr>
            <a:r>
              <a:rPr lang="en-US" dirty="0">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533296" y="591875"/>
            <a:ext cx="3792751" cy="405102"/>
          </a:xfrm>
        </p:spPr>
        <p:txBody>
          <a:bodyPr/>
          <a:lstStyle/>
          <a:p>
            <a:r>
              <a:rPr lang="en-GB" dirty="0"/>
              <a:t>TEN TORS OVERVIEW - what</a:t>
            </a:r>
          </a:p>
        </p:txBody>
      </p:sp>
      <p:sp>
        <p:nvSpPr>
          <p:cNvPr id="5" name="Slide Number Placeholder 4"/>
          <p:cNvSpPr>
            <a:spLocks noGrp="1"/>
          </p:cNvSpPr>
          <p:nvPr>
            <p:ph type="sldNum" sz="quarter" idx="12"/>
          </p:nvPr>
        </p:nvSpPr>
        <p:spPr/>
        <p:txBody>
          <a:bodyPr/>
          <a:lstStyle/>
          <a:p>
            <a:fld id="{28811FC5-B1A5-4ED5-9677-06BE0FAEF3F6}" type="slidenum">
              <a:rPr lang="en-GB" smtClean="0"/>
              <a:pPr/>
              <a:t>4</a:t>
            </a:fld>
            <a:endParaRPr lang="en-GB"/>
          </a:p>
        </p:txBody>
      </p:sp>
      <p:sp>
        <p:nvSpPr>
          <p:cNvPr id="12" name="Content Placeholder 1">
            <a:extLst>
              <a:ext uri="{FF2B5EF4-FFF2-40B4-BE49-F238E27FC236}">
                <a16:creationId xmlns:a16="http://schemas.microsoft.com/office/drawing/2014/main" id="{9B4198B6-12F5-4495-AEA1-38D3C1DB323A}"/>
              </a:ext>
            </a:extLst>
          </p:cNvPr>
          <p:cNvSpPr txBox="1">
            <a:spLocks/>
          </p:cNvSpPr>
          <p:nvPr/>
        </p:nvSpPr>
        <p:spPr>
          <a:xfrm>
            <a:off x="2722065" y="1145666"/>
            <a:ext cx="6747044" cy="872955"/>
          </a:xfrm>
          <a:prstGeom prst="rect">
            <a:avLst/>
          </a:prstGeom>
          <a:ln w="50800">
            <a:solidFill>
              <a:srgbClr val="FF0000"/>
            </a:solidFill>
          </a:ln>
        </p:spPr>
        <p:txBody>
          <a:bodyPr/>
          <a:lstStyle>
            <a:lvl1pPr marL="0" indent="0" algn="l" defTabSz="914400" rtl="0" eaLnBrk="1" latinLnBrk="0" hangingPunct="1">
              <a:lnSpc>
                <a:spcPct val="90000"/>
              </a:lnSpc>
              <a:spcBef>
                <a:spcPts val="10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b="1"/>
              <a:t>TEN TORS</a:t>
            </a:r>
          </a:p>
          <a:p>
            <a:pPr algn="ctr"/>
            <a:r>
              <a:rPr lang="en-GB" sz="2400"/>
              <a:t>Overarching Event, inc TTC, JC and JC+</a:t>
            </a:r>
          </a:p>
        </p:txBody>
      </p:sp>
      <p:sp>
        <p:nvSpPr>
          <p:cNvPr id="13" name="Content Placeholder 1">
            <a:extLst>
              <a:ext uri="{FF2B5EF4-FFF2-40B4-BE49-F238E27FC236}">
                <a16:creationId xmlns:a16="http://schemas.microsoft.com/office/drawing/2014/main" id="{7694FBDE-55E2-4E89-9111-0136FF8B5017}"/>
              </a:ext>
            </a:extLst>
          </p:cNvPr>
          <p:cNvSpPr txBox="1">
            <a:spLocks/>
          </p:cNvSpPr>
          <p:nvPr/>
        </p:nvSpPr>
        <p:spPr>
          <a:xfrm>
            <a:off x="4640538" y="2291686"/>
            <a:ext cx="2832096" cy="1536087"/>
          </a:xfrm>
          <a:prstGeom prst="rect">
            <a:avLst/>
          </a:prstGeom>
          <a:ln w="50800">
            <a:solidFill>
              <a:srgbClr val="FF0000"/>
            </a:solidFill>
          </a:ln>
        </p:spPr>
        <p:txBody>
          <a:bodyPr/>
          <a:lstStyle>
            <a:lvl1pPr marL="0" indent="0" algn="l" defTabSz="914400" rtl="0" eaLnBrk="1" latinLnBrk="0" hangingPunct="1">
              <a:lnSpc>
                <a:spcPct val="90000"/>
              </a:lnSpc>
              <a:spcBef>
                <a:spcPts val="10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a:t>JUBILEE CHALLENGE</a:t>
            </a:r>
          </a:p>
          <a:p>
            <a:pPr marL="285750" indent="-285750">
              <a:buFont typeface="Arial" panose="020B0604020202020204" pitchFamily="34" charset="0"/>
              <a:buChar char="•"/>
            </a:pPr>
            <a:r>
              <a:rPr lang="en-GB"/>
              <a:t>Individual / Team event</a:t>
            </a:r>
          </a:p>
          <a:p>
            <a:pPr marL="285750" indent="-285750">
              <a:buFont typeface="Arial" panose="020B0604020202020204" pitchFamily="34" charset="0"/>
              <a:buChar char="•"/>
            </a:pPr>
            <a:r>
              <a:rPr lang="en-GB"/>
              <a:t>Assistance as required</a:t>
            </a:r>
          </a:p>
          <a:p>
            <a:pPr marL="285750" indent="-285750">
              <a:buFont typeface="Arial" panose="020B0604020202020204" pitchFamily="34" charset="0"/>
              <a:buChar char="•"/>
            </a:pPr>
            <a:r>
              <a:rPr lang="en-GB"/>
              <a:t>Up to 15 miles</a:t>
            </a:r>
          </a:p>
          <a:p>
            <a:pPr marL="285750" indent="-285750">
              <a:buFont typeface="Arial" panose="020B0604020202020204" pitchFamily="34" charset="0"/>
              <a:buChar char="•"/>
            </a:pPr>
            <a:r>
              <a:rPr lang="en-GB"/>
              <a:t>Sat 0730 – 1800</a:t>
            </a:r>
          </a:p>
          <a:p>
            <a:endParaRPr lang="en-GB" sz="2400"/>
          </a:p>
        </p:txBody>
      </p:sp>
      <p:pic>
        <p:nvPicPr>
          <p:cNvPr id="14" name="Picture 13" descr="Picture3 JC TT">
            <a:extLst>
              <a:ext uri="{FF2B5EF4-FFF2-40B4-BE49-F238E27FC236}">
                <a16:creationId xmlns:a16="http://schemas.microsoft.com/office/drawing/2014/main" id="{67569BAB-3ADF-4BA9-BBB9-CAC35035213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470259" y="4045565"/>
            <a:ext cx="4004750" cy="255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H:\Downloads\TT18photofit074.jpg">
            <a:extLst>
              <a:ext uri="{FF2B5EF4-FFF2-40B4-BE49-F238E27FC236}">
                <a16:creationId xmlns:a16="http://schemas.microsoft.com/office/drawing/2014/main" id="{E2F7BC0D-F9D9-465D-9C93-78968618E18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882948" y="4045565"/>
            <a:ext cx="3587311" cy="255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1">
            <a:extLst>
              <a:ext uri="{FF2B5EF4-FFF2-40B4-BE49-F238E27FC236}">
                <a16:creationId xmlns:a16="http://schemas.microsoft.com/office/drawing/2014/main" id="{5DF6146E-4F57-4E9F-B376-FAE5BAC90AFA}"/>
              </a:ext>
            </a:extLst>
          </p:cNvPr>
          <p:cNvSpPr txBox="1">
            <a:spLocks/>
          </p:cNvSpPr>
          <p:nvPr/>
        </p:nvSpPr>
        <p:spPr>
          <a:xfrm>
            <a:off x="7625957" y="2299775"/>
            <a:ext cx="2832096" cy="1536087"/>
          </a:xfrm>
          <a:prstGeom prst="rect">
            <a:avLst/>
          </a:prstGeom>
          <a:ln w="50800">
            <a:solidFill>
              <a:srgbClr val="FF0000"/>
            </a:solidFill>
          </a:ln>
        </p:spPr>
        <p:txBody>
          <a:bodyPr/>
          <a:lstStyle>
            <a:lvl1pPr marL="0" indent="0" algn="l" defTabSz="914400" rtl="0" eaLnBrk="1" latinLnBrk="0" hangingPunct="1">
              <a:lnSpc>
                <a:spcPct val="90000"/>
              </a:lnSpc>
              <a:spcBef>
                <a:spcPts val="10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dirty="0"/>
              <a:t>JUBILEE CHALLENGE PLUS</a:t>
            </a:r>
          </a:p>
          <a:p>
            <a:pPr marL="285750" indent="-285750">
              <a:buFont typeface="Arial" panose="020B0604020202020204" pitchFamily="34" charset="0"/>
              <a:buChar char="•"/>
            </a:pPr>
            <a:r>
              <a:rPr lang="en-GB" dirty="0"/>
              <a:t>First year as full challenge</a:t>
            </a:r>
          </a:p>
          <a:p>
            <a:pPr marL="285750" indent="-285750">
              <a:buFont typeface="Arial" panose="020B0604020202020204" pitchFamily="34" charset="0"/>
              <a:buChar char="•"/>
            </a:pPr>
            <a:r>
              <a:rPr lang="en-GB" dirty="0"/>
              <a:t>Assistance as required</a:t>
            </a:r>
          </a:p>
          <a:p>
            <a:pPr marL="285750" indent="-285750">
              <a:buFont typeface="Arial" panose="020B0604020202020204" pitchFamily="34" charset="0"/>
              <a:buChar char="•"/>
            </a:pPr>
            <a:r>
              <a:rPr lang="en-GB" dirty="0"/>
              <a:t>Up to 20 miles, </a:t>
            </a:r>
            <a:r>
              <a:rPr lang="en-GB" dirty="0" err="1"/>
              <a:t>inc</a:t>
            </a:r>
            <a:r>
              <a:rPr lang="en-GB" dirty="0"/>
              <a:t> overnight</a:t>
            </a:r>
          </a:p>
          <a:p>
            <a:pPr marL="285750" indent="-285750">
              <a:buFont typeface="Arial" panose="020B0604020202020204" pitchFamily="34" charset="0"/>
              <a:buChar char="•"/>
            </a:pPr>
            <a:r>
              <a:rPr lang="en-GB" dirty="0"/>
              <a:t>Sat 0730 – Sun 1100</a:t>
            </a:r>
          </a:p>
          <a:p>
            <a:endParaRPr lang="en-GB" sz="2400" dirty="0"/>
          </a:p>
        </p:txBody>
      </p:sp>
      <p:pic>
        <p:nvPicPr>
          <p:cNvPr id="17" name="Picture 16">
            <a:extLst>
              <a:ext uri="{FF2B5EF4-FFF2-40B4-BE49-F238E27FC236}">
                <a16:creationId xmlns:a16="http://schemas.microsoft.com/office/drawing/2014/main" id="{3FBB3EA6-7317-4ADC-A900-FF5F3ED2DD97}"/>
              </a:ext>
            </a:extLst>
          </p:cNvPr>
          <p:cNvPicPr>
            <a:picLocks noChangeAspect="1"/>
          </p:cNvPicPr>
          <p:nvPr/>
        </p:nvPicPr>
        <p:blipFill>
          <a:blip r:embed="rId7"/>
          <a:stretch>
            <a:fillRect/>
          </a:stretch>
        </p:blipFill>
        <p:spPr>
          <a:xfrm>
            <a:off x="11144664" y="5819568"/>
            <a:ext cx="916232" cy="934679"/>
          </a:xfrm>
          <a:prstGeom prst="rect">
            <a:avLst/>
          </a:prstGeom>
        </p:spPr>
      </p:pic>
      <p:pic>
        <p:nvPicPr>
          <p:cNvPr id="6" name="Recorded Sound">
            <a:hlinkClick r:id="" action="ppaction://media"/>
            <a:extLst>
              <a:ext uri="{FF2B5EF4-FFF2-40B4-BE49-F238E27FC236}">
                <a16:creationId xmlns:a16="http://schemas.microsoft.com/office/drawing/2014/main" id="{576D4511-2E06-D06A-0267-346540C509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39367" y="5297928"/>
            <a:ext cx="609600" cy="609600"/>
          </a:xfrm>
          <a:prstGeom prst="rect">
            <a:avLst/>
          </a:prstGeom>
        </p:spPr>
      </p:pic>
    </p:spTree>
    <p:extLst>
      <p:ext uri="{BB962C8B-B14F-4D97-AF65-F5344CB8AC3E}">
        <p14:creationId xmlns:p14="http://schemas.microsoft.com/office/powerpoint/2010/main" val="1314941027"/>
      </p:ext>
    </p:extLst>
  </p:cSld>
  <p:clrMapOvr>
    <a:masterClrMapping/>
  </p:clrMapOvr>
  <mc:AlternateContent xmlns:mc="http://schemas.openxmlformats.org/markup-compatibility/2006" xmlns:p14="http://schemas.microsoft.com/office/powerpoint/2010/main">
    <mc:Choice Requires="p14">
      <p:transition spd="slow" p14:dur="2000" advTm="159530"/>
    </mc:Choice>
    <mc:Fallback xmlns="">
      <p:transition spd="slow" advTm="15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5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00000" y="1285035"/>
            <a:ext cx="3645481" cy="2908300"/>
          </a:xfrm>
          <a:ln w="50800">
            <a:solidFill>
              <a:srgbClr val="FF0000"/>
            </a:solidFill>
          </a:ln>
        </p:spPr>
        <p:txBody>
          <a:bodyPr/>
          <a:lstStyle/>
          <a:p>
            <a:pPr algn="ctr"/>
            <a:r>
              <a:rPr lang="en-GB" sz="2400" b="1"/>
              <a:t>WHO</a:t>
            </a:r>
          </a:p>
          <a:p>
            <a:pPr marL="285750" indent="-285750">
              <a:buFont typeface="Arial" panose="020B0604020202020204" pitchFamily="34" charset="0"/>
              <a:buChar char="•"/>
            </a:pPr>
            <a:r>
              <a:rPr lang="en-GB" sz="2400"/>
              <a:t>2,800 participants</a:t>
            </a:r>
          </a:p>
          <a:p>
            <a:pPr marL="285750" indent="-285750">
              <a:buFont typeface="Arial" panose="020B0604020202020204" pitchFamily="34" charset="0"/>
              <a:buChar char="•"/>
            </a:pPr>
            <a:r>
              <a:rPr lang="en-GB" sz="2400"/>
              <a:t>2,000 Team Staff</a:t>
            </a:r>
          </a:p>
          <a:p>
            <a:pPr marL="285750" indent="-285750">
              <a:buFont typeface="Arial" panose="020B0604020202020204" pitchFamily="34" charset="0"/>
              <a:buChar char="•"/>
            </a:pPr>
            <a:r>
              <a:rPr lang="en-GB" sz="2400"/>
              <a:t>700 mil enablers</a:t>
            </a:r>
          </a:p>
          <a:p>
            <a:pPr marL="285750" indent="-285750">
              <a:buFont typeface="Arial" panose="020B0604020202020204" pitchFamily="34" charset="0"/>
              <a:buChar char="•"/>
            </a:pPr>
            <a:r>
              <a:rPr lang="en-GB" sz="2400"/>
              <a:t>300 civ enablers</a:t>
            </a:r>
          </a:p>
          <a:p>
            <a:pPr marL="285750" indent="-285750">
              <a:buFont typeface="Arial" panose="020B0604020202020204" pitchFamily="34" charset="0"/>
              <a:buChar char="•"/>
            </a:pPr>
            <a:r>
              <a:rPr lang="en-GB" sz="2400"/>
              <a:t>6000 spectators</a:t>
            </a:r>
          </a:p>
        </p:txBody>
      </p:sp>
      <p:sp>
        <p:nvSpPr>
          <p:cNvPr id="3" name="Title 2"/>
          <p:cNvSpPr>
            <a:spLocks noGrp="1"/>
          </p:cNvSpPr>
          <p:nvPr>
            <p:ph type="ctrTitle"/>
          </p:nvPr>
        </p:nvSpPr>
        <p:spPr>
          <a:xfrm>
            <a:off x="379841" y="247196"/>
            <a:ext cx="3761396" cy="313932"/>
          </a:xfrm>
        </p:spPr>
        <p:txBody>
          <a:bodyPr/>
          <a:lstStyle/>
          <a:p>
            <a:pPr defTabSz="0">
              <a:spcAft>
                <a:spcPct val="35000"/>
              </a:spcAft>
              <a:defRPr/>
            </a:pPr>
            <a:r>
              <a:rPr lang="en-US" dirty="0">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379841" y="561128"/>
            <a:ext cx="2843004" cy="405102"/>
          </a:xfrm>
        </p:spPr>
        <p:txBody>
          <a:bodyPr/>
          <a:lstStyle/>
          <a:p>
            <a:r>
              <a:rPr lang="en-GB" dirty="0"/>
              <a:t>TEN TORS OVERVIEW</a:t>
            </a:r>
          </a:p>
        </p:txBody>
      </p:sp>
      <p:sp>
        <p:nvSpPr>
          <p:cNvPr id="5" name="Slide Number Placeholder 4"/>
          <p:cNvSpPr>
            <a:spLocks noGrp="1"/>
          </p:cNvSpPr>
          <p:nvPr>
            <p:ph type="sldNum" sz="quarter" idx="12"/>
          </p:nvPr>
        </p:nvSpPr>
        <p:spPr/>
        <p:txBody>
          <a:bodyPr/>
          <a:lstStyle/>
          <a:p>
            <a:fld id="{28811FC5-B1A5-4ED5-9677-06BE0FAEF3F6}" type="slidenum">
              <a:rPr lang="en-GB" smtClean="0"/>
              <a:pPr/>
              <a:t>5</a:t>
            </a:fld>
            <a:endParaRPr lang="en-GB"/>
          </a:p>
        </p:txBody>
      </p:sp>
      <p:sp>
        <p:nvSpPr>
          <p:cNvPr id="10" name="Content Placeholder 1">
            <a:extLst>
              <a:ext uri="{FF2B5EF4-FFF2-40B4-BE49-F238E27FC236}">
                <a16:creationId xmlns:a16="http://schemas.microsoft.com/office/drawing/2014/main" id="{56B51F90-143D-456E-94FE-B1770A8C1BFF}"/>
              </a:ext>
            </a:extLst>
          </p:cNvPr>
          <p:cNvSpPr txBox="1">
            <a:spLocks/>
          </p:cNvSpPr>
          <p:nvPr/>
        </p:nvSpPr>
        <p:spPr>
          <a:xfrm>
            <a:off x="4266375" y="4351450"/>
            <a:ext cx="3671589" cy="2109310"/>
          </a:xfrm>
          <a:prstGeom prst="rect">
            <a:avLst/>
          </a:prstGeom>
          <a:ln w="50800">
            <a:solidFill>
              <a:srgbClr val="FF0000"/>
            </a:solidFill>
          </a:ln>
        </p:spPr>
        <p:txBody>
          <a:bodyPr/>
          <a:lstStyle>
            <a:lvl1pPr marL="0" indent="0" algn="l" defTabSz="914400" rtl="0" eaLnBrk="1" latinLnBrk="0" hangingPunct="1">
              <a:lnSpc>
                <a:spcPct val="90000"/>
              </a:lnSpc>
              <a:spcBef>
                <a:spcPts val="10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b="1"/>
              <a:t>WHERE</a:t>
            </a:r>
          </a:p>
          <a:p>
            <a:pPr marL="285750" indent="-285750">
              <a:buFont typeface="Arial" panose="020B0604020202020204" pitchFamily="34" charset="0"/>
              <a:buChar char="•"/>
            </a:pPr>
            <a:r>
              <a:rPr lang="en-GB" sz="2400"/>
              <a:t>OKC</a:t>
            </a:r>
          </a:p>
          <a:p>
            <a:pPr marL="285750" indent="-285750">
              <a:buFont typeface="Arial" panose="020B0604020202020204" pitchFamily="34" charset="0"/>
              <a:buChar char="•"/>
            </a:pPr>
            <a:r>
              <a:rPr lang="en-GB" sz="2400"/>
              <a:t>Dartmoor Training Area</a:t>
            </a:r>
          </a:p>
          <a:p>
            <a:pPr marL="285750" indent="-285750">
              <a:buFont typeface="Arial" panose="020B0604020202020204" pitchFamily="34" charset="0"/>
              <a:buChar char="•"/>
            </a:pPr>
            <a:r>
              <a:rPr lang="en-GB" sz="2400"/>
              <a:t>Dartmoor National Park</a:t>
            </a:r>
          </a:p>
        </p:txBody>
      </p:sp>
      <p:sp>
        <p:nvSpPr>
          <p:cNvPr id="12" name="Content Placeholder 1">
            <a:extLst>
              <a:ext uri="{FF2B5EF4-FFF2-40B4-BE49-F238E27FC236}">
                <a16:creationId xmlns:a16="http://schemas.microsoft.com/office/drawing/2014/main" id="{37311B0A-8154-42BA-9FCC-3A4FFE2D9205}"/>
              </a:ext>
            </a:extLst>
          </p:cNvPr>
          <p:cNvSpPr txBox="1">
            <a:spLocks/>
          </p:cNvSpPr>
          <p:nvPr/>
        </p:nvSpPr>
        <p:spPr>
          <a:xfrm>
            <a:off x="6338516" y="1291470"/>
            <a:ext cx="3681482" cy="2386510"/>
          </a:xfrm>
          <a:prstGeom prst="rect">
            <a:avLst/>
          </a:prstGeom>
          <a:ln w="50800">
            <a:solidFill>
              <a:srgbClr val="FF0000"/>
            </a:solidFill>
          </a:ln>
        </p:spPr>
        <p:txBody>
          <a:bodyPr/>
          <a:lstStyle>
            <a:lvl1pPr marL="0" indent="0" algn="l" defTabSz="914400" rtl="0" eaLnBrk="1" latinLnBrk="0" hangingPunct="1">
              <a:lnSpc>
                <a:spcPct val="90000"/>
              </a:lnSpc>
              <a:spcBef>
                <a:spcPts val="10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chemeClr val="accent3"/>
              </a:buClr>
              <a:buFontTx/>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b="1" dirty="0"/>
              <a:t>WHEN</a:t>
            </a:r>
          </a:p>
          <a:p>
            <a:pPr marL="285750" indent="-285750">
              <a:buFont typeface="Arial" panose="020B0604020202020204" pitchFamily="34" charset="0"/>
              <a:buChar char="•"/>
            </a:pPr>
            <a:r>
              <a:rPr lang="en-GB" sz="2400" dirty="0"/>
              <a:t>Training Oct – Apr</a:t>
            </a:r>
          </a:p>
          <a:p>
            <a:pPr marL="285750" indent="-285750">
              <a:buFont typeface="Arial" panose="020B0604020202020204" pitchFamily="34" charset="0"/>
              <a:buChar char="•"/>
            </a:pPr>
            <a:r>
              <a:rPr lang="en-GB" sz="2400" dirty="0"/>
              <a:t>TT Event 9/10/11 May</a:t>
            </a:r>
          </a:p>
        </p:txBody>
      </p:sp>
      <p:pic>
        <p:nvPicPr>
          <p:cNvPr id="13" name="Picture 12">
            <a:extLst>
              <a:ext uri="{FF2B5EF4-FFF2-40B4-BE49-F238E27FC236}">
                <a16:creationId xmlns:a16="http://schemas.microsoft.com/office/drawing/2014/main" id="{B0AAAABF-32FA-4600-961B-2F9395EC39FD}"/>
              </a:ext>
            </a:extLst>
          </p:cNvPr>
          <p:cNvPicPr>
            <a:picLocks noChangeAspect="1"/>
          </p:cNvPicPr>
          <p:nvPr/>
        </p:nvPicPr>
        <p:blipFill>
          <a:blip r:embed="rId5"/>
          <a:stretch>
            <a:fillRect/>
          </a:stretch>
        </p:blipFill>
        <p:spPr>
          <a:xfrm>
            <a:off x="11019625" y="5787809"/>
            <a:ext cx="916232" cy="934679"/>
          </a:xfrm>
          <a:prstGeom prst="rect">
            <a:avLst/>
          </a:prstGeom>
        </p:spPr>
      </p:pic>
      <p:pic>
        <p:nvPicPr>
          <p:cNvPr id="6" name="Recorded Sound">
            <a:hlinkClick r:id="" action="ppaction://media"/>
            <a:extLst>
              <a:ext uri="{FF2B5EF4-FFF2-40B4-BE49-F238E27FC236}">
                <a16:creationId xmlns:a16="http://schemas.microsoft.com/office/drawing/2014/main" id="{5A922052-807C-A071-633F-2B154A94DF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39367" y="5178209"/>
            <a:ext cx="609600" cy="609600"/>
          </a:xfrm>
          <a:prstGeom prst="rect">
            <a:avLst/>
          </a:prstGeom>
        </p:spPr>
      </p:pic>
    </p:spTree>
    <p:extLst>
      <p:ext uri="{BB962C8B-B14F-4D97-AF65-F5344CB8AC3E}">
        <p14:creationId xmlns:p14="http://schemas.microsoft.com/office/powerpoint/2010/main" val="3788007879"/>
      </p:ext>
    </p:extLst>
  </p:cSld>
  <p:clrMapOvr>
    <a:masterClrMapping/>
  </p:clrMapOvr>
  <mc:AlternateContent xmlns:mc="http://schemas.openxmlformats.org/markup-compatibility/2006" xmlns:p14="http://schemas.microsoft.com/office/powerpoint/2010/main">
    <mc:Choice Requires="p14">
      <p:transition spd="slow" p14:dur="2000" advTm="63954"/>
    </mc:Choice>
    <mc:Fallback xmlns="">
      <p:transition spd="slow" advTm="63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33296" y="276618"/>
            <a:ext cx="3761396" cy="313932"/>
          </a:xfrm>
        </p:spPr>
        <p:txBody>
          <a:bodyPr/>
          <a:lstStyle/>
          <a:p>
            <a:pPr defTabSz="0">
              <a:spcAft>
                <a:spcPct val="35000"/>
              </a:spcAft>
              <a:defRPr/>
            </a:pPr>
            <a:r>
              <a:rPr lang="en-US" dirty="0">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533296" y="601678"/>
            <a:ext cx="1213006" cy="405102"/>
          </a:xfrm>
        </p:spPr>
        <p:txBody>
          <a:bodyPr/>
          <a:lstStyle/>
          <a:p>
            <a:r>
              <a:rPr lang="en-GB" dirty="0"/>
              <a:t>mission</a:t>
            </a:r>
          </a:p>
        </p:txBody>
      </p:sp>
      <p:sp>
        <p:nvSpPr>
          <p:cNvPr id="5" name="Slide Number Placeholder 4"/>
          <p:cNvSpPr>
            <a:spLocks noGrp="1"/>
          </p:cNvSpPr>
          <p:nvPr>
            <p:ph type="sldNum" sz="quarter" idx="12"/>
          </p:nvPr>
        </p:nvSpPr>
        <p:spPr/>
        <p:txBody>
          <a:bodyPr/>
          <a:lstStyle/>
          <a:p>
            <a:fld id="{28811FC5-B1A5-4ED5-9677-06BE0FAEF3F6}" type="slidenum">
              <a:rPr lang="en-GB" smtClean="0"/>
              <a:pPr/>
              <a:t>6</a:t>
            </a:fld>
            <a:endParaRPr lang="en-GB"/>
          </a:p>
        </p:txBody>
      </p:sp>
      <p:sp>
        <p:nvSpPr>
          <p:cNvPr id="14" name="Rectangle 13">
            <a:extLst>
              <a:ext uri="{FF2B5EF4-FFF2-40B4-BE49-F238E27FC236}">
                <a16:creationId xmlns:a16="http://schemas.microsoft.com/office/drawing/2014/main" id="{1C661E08-46A1-4923-8008-8A07690D2E09}"/>
              </a:ext>
            </a:extLst>
          </p:cNvPr>
          <p:cNvSpPr/>
          <p:nvPr/>
        </p:nvSpPr>
        <p:spPr>
          <a:xfrm>
            <a:off x="1705115" y="1572300"/>
            <a:ext cx="4564893" cy="2677656"/>
          </a:xfrm>
          <a:prstGeom prst="rect">
            <a:avLst/>
          </a:prstGeom>
        </p:spPr>
        <p:txBody>
          <a:bodyPr wrap="square">
            <a:spAutoFit/>
          </a:bodyPr>
          <a:lstStyle/>
          <a:p>
            <a:pPr algn="ctr"/>
            <a:r>
              <a:rPr lang="en-GB" sz="2400" dirty="0">
                <a:solidFill>
                  <a:srgbClr val="000000"/>
                </a:solidFill>
                <a:latin typeface="Arial" panose="020B0604020202020204" pitchFamily="34" charset="0"/>
              </a:rPr>
              <a:t>HQ SW is to deliver Ex WYVERN TOR*, </a:t>
            </a:r>
            <a:r>
              <a:rPr lang="en-GB" sz="2400" dirty="0">
                <a:solidFill>
                  <a:srgbClr val="000000"/>
                </a:solidFill>
                <a:highlight>
                  <a:srgbClr val="FFFF00"/>
                </a:highlight>
                <a:latin typeface="Arial" panose="020B0604020202020204" pitchFamily="34" charset="0"/>
              </a:rPr>
              <a:t>maximising engagement opportunities </a:t>
            </a:r>
            <a:r>
              <a:rPr lang="en-GB" sz="2400" dirty="0">
                <a:solidFill>
                  <a:srgbClr val="000000"/>
                </a:solidFill>
                <a:latin typeface="Arial" panose="020B0604020202020204" pitchFamily="34" charset="0"/>
              </a:rPr>
              <a:t>and </a:t>
            </a:r>
            <a:r>
              <a:rPr lang="en-GB" sz="2400" dirty="0">
                <a:solidFill>
                  <a:srgbClr val="000000"/>
                </a:solidFill>
                <a:highlight>
                  <a:srgbClr val="FFFF00"/>
                </a:highlight>
                <a:latin typeface="Arial" panose="020B0604020202020204" pitchFamily="34" charset="0"/>
              </a:rPr>
              <a:t>maintaining consent to train on DNP</a:t>
            </a:r>
            <a:r>
              <a:rPr lang="en-GB" sz="2400" dirty="0">
                <a:solidFill>
                  <a:srgbClr val="000000"/>
                </a:solidFill>
                <a:latin typeface="Arial" panose="020B0604020202020204" pitchFamily="34" charset="0"/>
              </a:rPr>
              <a:t> in order to connect with society and secure Defence’s reputation in the SW.</a:t>
            </a:r>
            <a:endParaRPr lang="en-GB" sz="2400" dirty="0"/>
          </a:p>
        </p:txBody>
      </p:sp>
      <p:pic>
        <p:nvPicPr>
          <p:cNvPr id="12" name="Picture 11">
            <a:extLst>
              <a:ext uri="{FF2B5EF4-FFF2-40B4-BE49-F238E27FC236}">
                <a16:creationId xmlns:a16="http://schemas.microsoft.com/office/drawing/2014/main" id="{102E8689-1DBD-412C-9836-DBAF4890746C}"/>
              </a:ext>
            </a:extLst>
          </p:cNvPr>
          <p:cNvPicPr>
            <a:picLocks noChangeAspect="1"/>
          </p:cNvPicPr>
          <p:nvPr/>
        </p:nvPicPr>
        <p:blipFill>
          <a:blip r:embed="rId5"/>
          <a:stretch>
            <a:fillRect/>
          </a:stretch>
        </p:blipFill>
        <p:spPr>
          <a:xfrm>
            <a:off x="10987767" y="5800110"/>
            <a:ext cx="916232" cy="934679"/>
          </a:xfrm>
          <a:prstGeom prst="rect">
            <a:avLst/>
          </a:prstGeom>
        </p:spPr>
      </p:pic>
      <p:sp>
        <p:nvSpPr>
          <p:cNvPr id="9" name="TextBox 8">
            <a:extLst>
              <a:ext uri="{FF2B5EF4-FFF2-40B4-BE49-F238E27FC236}">
                <a16:creationId xmlns:a16="http://schemas.microsoft.com/office/drawing/2014/main" id="{50619AC5-5E11-4F47-8125-A34BAEC0133F}"/>
              </a:ext>
            </a:extLst>
          </p:cNvPr>
          <p:cNvSpPr txBox="1"/>
          <p:nvPr/>
        </p:nvSpPr>
        <p:spPr>
          <a:xfrm>
            <a:off x="2107943" y="5621119"/>
            <a:ext cx="5409366" cy="646331"/>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*Ex WYVERN TOR is the name of the military exercise that supports the Ten Tors Event.</a:t>
            </a:r>
          </a:p>
        </p:txBody>
      </p:sp>
      <p:pic>
        <p:nvPicPr>
          <p:cNvPr id="1026" name="Picture 2">
            <a:extLst>
              <a:ext uri="{FF2B5EF4-FFF2-40B4-BE49-F238E27FC236}">
                <a16:creationId xmlns:a16="http://schemas.microsoft.com/office/drawing/2014/main" id="{80C8EED4-8DEB-77C2-1E37-D63CC6987D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45552" y="1154757"/>
            <a:ext cx="3203348" cy="3771727"/>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153A70D7-2310-A1D4-0AB2-26F879C84E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39367" y="5285916"/>
            <a:ext cx="609600" cy="609600"/>
          </a:xfrm>
          <a:prstGeom prst="rect">
            <a:avLst/>
          </a:prstGeom>
        </p:spPr>
      </p:pic>
    </p:spTree>
    <p:extLst>
      <p:ext uri="{BB962C8B-B14F-4D97-AF65-F5344CB8AC3E}">
        <p14:creationId xmlns:p14="http://schemas.microsoft.com/office/powerpoint/2010/main" val="2411418880"/>
      </p:ext>
    </p:extLst>
  </p:cSld>
  <p:clrMapOvr>
    <a:masterClrMapping/>
  </p:clrMapOvr>
  <mc:AlternateContent xmlns:mc="http://schemas.openxmlformats.org/markup-compatibility/2006" xmlns:p14="http://schemas.microsoft.com/office/powerpoint/2010/main">
    <mc:Choice Requires="p14">
      <p:transition spd="slow" p14:dur="2000" advTm="20890"/>
    </mc:Choice>
    <mc:Fallback xmlns="">
      <p:transition spd="slow" advTm="20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25109" y="247196"/>
            <a:ext cx="3761396" cy="313932"/>
          </a:xfrm>
        </p:spPr>
        <p:txBody>
          <a:bodyPr/>
          <a:lstStyle/>
          <a:p>
            <a:pPr defTabSz="0">
              <a:spcAft>
                <a:spcPct val="35000"/>
              </a:spcAft>
              <a:defRPr/>
            </a:pPr>
            <a:r>
              <a:rPr lang="en-US">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425109" y="561128"/>
            <a:ext cx="3508122" cy="405102"/>
          </a:xfrm>
        </p:spPr>
        <p:txBody>
          <a:bodyPr/>
          <a:lstStyle/>
          <a:p>
            <a:r>
              <a:rPr lang="en-GB"/>
              <a:t>CONCEPT OF OPERATIONS</a:t>
            </a:r>
          </a:p>
        </p:txBody>
      </p:sp>
      <p:sp>
        <p:nvSpPr>
          <p:cNvPr id="5" name="Slide Number Placeholder 4"/>
          <p:cNvSpPr>
            <a:spLocks noGrp="1"/>
          </p:cNvSpPr>
          <p:nvPr>
            <p:ph type="sldNum" sz="quarter" idx="12"/>
          </p:nvPr>
        </p:nvSpPr>
        <p:spPr/>
        <p:txBody>
          <a:bodyPr/>
          <a:lstStyle/>
          <a:p>
            <a:fld id="{28811FC5-B1A5-4ED5-9677-06BE0FAEF3F6}" type="slidenum">
              <a:rPr lang="en-GB" smtClean="0"/>
              <a:pPr/>
              <a:t>7</a:t>
            </a:fld>
            <a:endParaRPr lang="en-GB"/>
          </a:p>
        </p:txBody>
      </p:sp>
      <p:sp>
        <p:nvSpPr>
          <p:cNvPr id="11" name="Rectangle 10">
            <a:extLst>
              <a:ext uri="{FF2B5EF4-FFF2-40B4-BE49-F238E27FC236}">
                <a16:creationId xmlns:a16="http://schemas.microsoft.com/office/drawing/2014/main" id="{5BFD28FE-1609-485A-B1D0-03C8E486F9BA}"/>
              </a:ext>
            </a:extLst>
          </p:cNvPr>
          <p:cNvSpPr/>
          <p:nvPr/>
        </p:nvSpPr>
        <p:spPr>
          <a:xfrm>
            <a:off x="2046413" y="2057759"/>
            <a:ext cx="8502555" cy="2677656"/>
          </a:xfrm>
          <a:prstGeom prst="rect">
            <a:avLst/>
          </a:prstGeom>
        </p:spPr>
        <p:txBody>
          <a:bodyPr wrap="square">
            <a:spAutoFit/>
          </a:bodyPr>
          <a:lstStyle/>
          <a:p>
            <a:r>
              <a:rPr lang="en-GB" sz="2400" dirty="0">
                <a:solidFill>
                  <a:srgbClr val="000000"/>
                </a:solidFill>
                <a:latin typeface="Arial" panose="020B0604020202020204" pitchFamily="34" charset="0"/>
              </a:rPr>
              <a:t>INTENT: My intent is to run a safe and challenging event, whilst maximising </a:t>
            </a:r>
            <a:r>
              <a:rPr lang="en-GB" sz="2400" b="1" dirty="0">
                <a:solidFill>
                  <a:srgbClr val="000000"/>
                </a:solidFill>
                <a:latin typeface="Arial" panose="020B0604020202020204" pitchFamily="34" charset="0"/>
              </a:rPr>
              <a:t>ENGAGEMENT</a:t>
            </a:r>
            <a:r>
              <a:rPr lang="en-GB" sz="2400" dirty="0">
                <a:solidFill>
                  <a:srgbClr val="000000"/>
                </a:solidFill>
                <a:latin typeface="Arial" panose="020B0604020202020204" pitchFamily="34" charset="0"/>
              </a:rPr>
              <a:t> at targeted audiences. I will </a:t>
            </a:r>
            <a:r>
              <a:rPr lang="en-GB" sz="2400" b="1" dirty="0">
                <a:solidFill>
                  <a:srgbClr val="000000"/>
                </a:solidFill>
                <a:latin typeface="Arial" panose="020B0604020202020204" pitchFamily="34" charset="0"/>
              </a:rPr>
              <a:t>DEFINE</a:t>
            </a:r>
            <a:r>
              <a:rPr lang="en-GB" sz="2400" dirty="0">
                <a:solidFill>
                  <a:srgbClr val="000000"/>
                </a:solidFill>
                <a:latin typeface="Arial" panose="020B0604020202020204" pitchFamily="34" charset="0"/>
              </a:rPr>
              <a:t> a controllable exercise area, then </a:t>
            </a:r>
            <a:r>
              <a:rPr lang="en-GB" sz="2400" b="1" dirty="0">
                <a:solidFill>
                  <a:srgbClr val="000000"/>
                </a:solidFill>
                <a:latin typeface="Arial" panose="020B0604020202020204" pitchFamily="34" charset="0"/>
              </a:rPr>
              <a:t>LAUNCH</a:t>
            </a:r>
            <a:r>
              <a:rPr lang="en-GB" sz="2400" dirty="0">
                <a:solidFill>
                  <a:srgbClr val="000000"/>
                </a:solidFill>
                <a:latin typeface="Arial" panose="020B0604020202020204" pitchFamily="34" charset="0"/>
              </a:rPr>
              <a:t>, </a:t>
            </a:r>
            <a:r>
              <a:rPr lang="en-GB" sz="2400" b="1" dirty="0">
                <a:solidFill>
                  <a:srgbClr val="000000"/>
                </a:solidFill>
                <a:latin typeface="Arial" panose="020B0604020202020204" pitchFamily="34" charset="0"/>
              </a:rPr>
              <a:t>MONITOR</a:t>
            </a:r>
            <a:r>
              <a:rPr lang="en-GB" sz="2400" dirty="0">
                <a:solidFill>
                  <a:srgbClr val="000000"/>
                </a:solidFill>
                <a:latin typeface="Arial" panose="020B0604020202020204" pitchFamily="34" charset="0"/>
              </a:rPr>
              <a:t> and </a:t>
            </a:r>
            <a:r>
              <a:rPr lang="en-GB" sz="2400" b="1" dirty="0">
                <a:solidFill>
                  <a:srgbClr val="000000"/>
                </a:solidFill>
                <a:latin typeface="Arial" panose="020B0604020202020204" pitchFamily="34" charset="0"/>
              </a:rPr>
              <a:t>RECOVER</a:t>
            </a:r>
            <a:r>
              <a:rPr lang="en-GB" sz="2400" dirty="0">
                <a:solidFill>
                  <a:srgbClr val="000000"/>
                </a:solidFill>
                <a:latin typeface="Arial" panose="020B0604020202020204" pitchFamily="34" charset="0"/>
              </a:rPr>
              <a:t> participants whilst </a:t>
            </a:r>
            <a:r>
              <a:rPr lang="en-GB" sz="2400" b="1" dirty="0">
                <a:solidFill>
                  <a:srgbClr val="000000"/>
                </a:solidFill>
                <a:latin typeface="Arial" panose="020B0604020202020204" pitchFamily="34" charset="0"/>
              </a:rPr>
              <a:t>MINIMISING</a:t>
            </a:r>
            <a:r>
              <a:rPr lang="en-GB" sz="2400" dirty="0">
                <a:solidFill>
                  <a:srgbClr val="000000"/>
                </a:solidFill>
                <a:latin typeface="Arial" panose="020B0604020202020204" pitchFamily="34" charset="0"/>
              </a:rPr>
              <a:t> the impact on DNP. Throughout, I will </a:t>
            </a:r>
            <a:r>
              <a:rPr lang="en-GB" sz="2400" b="1" dirty="0">
                <a:solidFill>
                  <a:srgbClr val="000000"/>
                </a:solidFill>
                <a:latin typeface="Arial" panose="020B0604020202020204" pitchFamily="34" charset="0"/>
              </a:rPr>
              <a:t>PROTECT</a:t>
            </a:r>
            <a:r>
              <a:rPr lang="en-GB" sz="2400" dirty="0">
                <a:solidFill>
                  <a:srgbClr val="000000"/>
                </a:solidFill>
                <a:latin typeface="Arial" panose="020B0604020202020204" pitchFamily="34" charset="0"/>
              </a:rPr>
              <a:t> Defence’s reputation and </a:t>
            </a:r>
            <a:r>
              <a:rPr lang="en-GB" sz="2400" b="1" dirty="0">
                <a:solidFill>
                  <a:srgbClr val="000000"/>
                </a:solidFill>
                <a:latin typeface="Arial" panose="020B0604020202020204" pitchFamily="34" charset="0"/>
              </a:rPr>
              <a:t>MEASURE</a:t>
            </a:r>
            <a:r>
              <a:rPr lang="en-GB" sz="2400" dirty="0">
                <a:solidFill>
                  <a:srgbClr val="000000"/>
                </a:solidFill>
                <a:latin typeface="Arial" panose="020B0604020202020204" pitchFamily="34" charset="0"/>
              </a:rPr>
              <a:t> the effects of my </a:t>
            </a:r>
            <a:r>
              <a:rPr lang="en-GB" sz="2400" b="1" dirty="0">
                <a:solidFill>
                  <a:srgbClr val="000000"/>
                </a:solidFill>
                <a:latin typeface="Arial" panose="020B0604020202020204" pitchFamily="34" charset="0"/>
              </a:rPr>
              <a:t>ENGAGEMENT</a:t>
            </a:r>
            <a:r>
              <a:rPr lang="en-GB" sz="2400" dirty="0">
                <a:solidFill>
                  <a:srgbClr val="000000"/>
                </a:solidFill>
                <a:latin typeface="Arial" panose="020B0604020202020204" pitchFamily="34" charset="0"/>
              </a:rPr>
              <a:t>. </a:t>
            </a:r>
          </a:p>
          <a:p>
            <a:endParaRPr lang="en-GB" sz="2400" dirty="0">
              <a:solidFill>
                <a:srgbClr val="00000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98C0A507-9987-45D8-843F-1DCBD2EA2044}"/>
              </a:ext>
            </a:extLst>
          </p:cNvPr>
          <p:cNvPicPr>
            <a:picLocks noChangeAspect="1"/>
          </p:cNvPicPr>
          <p:nvPr/>
        </p:nvPicPr>
        <p:blipFill>
          <a:blip r:embed="rId5"/>
          <a:stretch>
            <a:fillRect/>
          </a:stretch>
        </p:blipFill>
        <p:spPr>
          <a:xfrm>
            <a:off x="10987767" y="5810514"/>
            <a:ext cx="916232" cy="934679"/>
          </a:xfrm>
          <a:prstGeom prst="rect">
            <a:avLst/>
          </a:prstGeom>
        </p:spPr>
      </p:pic>
      <p:pic>
        <p:nvPicPr>
          <p:cNvPr id="6" name="Recorded Sound">
            <a:hlinkClick r:id="" action="ppaction://media"/>
            <a:extLst>
              <a:ext uri="{FF2B5EF4-FFF2-40B4-BE49-F238E27FC236}">
                <a16:creationId xmlns:a16="http://schemas.microsoft.com/office/drawing/2014/main" id="{E4F00EBD-72C9-689F-CC95-847916823A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39367" y="5127645"/>
            <a:ext cx="609600" cy="609600"/>
          </a:xfrm>
          <a:prstGeom prst="rect">
            <a:avLst/>
          </a:prstGeom>
        </p:spPr>
      </p:pic>
    </p:spTree>
    <p:extLst>
      <p:ext uri="{BB962C8B-B14F-4D97-AF65-F5344CB8AC3E}">
        <p14:creationId xmlns:p14="http://schemas.microsoft.com/office/powerpoint/2010/main" val="118336994"/>
      </p:ext>
    </p:extLst>
  </p:cSld>
  <p:clrMapOvr>
    <a:masterClrMapping/>
  </p:clrMapOvr>
  <mc:AlternateContent xmlns:mc="http://schemas.openxmlformats.org/markup-compatibility/2006" xmlns:p14="http://schemas.microsoft.com/office/powerpoint/2010/main">
    <mc:Choice Requires="p14">
      <p:transition spd="slow" p14:dur="2000" advTm="31655"/>
    </mc:Choice>
    <mc:Fallback xmlns="">
      <p:transition spd="slow" advTm="3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97949" y="247196"/>
            <a:ext cx="3761396" cy="313932"/>
          </a:xfrm>
        </p:spPr>
        <p:txBody>
          <a:bodyPr/>
          <a:lstStyle/>
          <a:p>
            <a:r>
              <a:rPr lang="en-US" dirty="0">
                <a:solidFill>
                  <a:schemeClr val="bg1"/>
                </a:solidFill>
                <a:latin typeface="Arial"/>
                <a:cs typeface="Arial"/>
              </a:rPr>
              <a:t>ENABLERS’ MANDATORY PRE-BRIEF</a:t>
            </a:r>
            <a:endParaRPr lang="en-GB" dirty="0">
              <a:solidFill>
                <a:schemeClr val="bg1"/>
              </a:solidFill>
            </a:endParaRPr>
          </a:p>
        </p:txBody>
      </p:sp>
      <p:sp>
        <p:nvSpPr>
          <p:cNvPr id="4" name="Text Placeholder 3"/>
          <p:cNvSpPr>
            <a:spLocks noGrp="1"/>
          </p:cNvSpPr>
          <p:nvPr>
            <p:ph type="body" sz="quarter" idx="10"/>
          </p:nvPr>
        </p:nvSpPr>
        <p:spPr>
          <a:xfrm>
            <a:off x="397949" y="561128"/>
            <a:ext cx="3508122" cy="405102"/>
          </a:xfrm>
        </p:spPr>
        <p:txBody>
          <a:bodyPr/>
          <a:lstStyle/>
          <a:p>
            <a:r>
              <a:rPr lang="en-GB"/>
              <a:t>CONCEPT OF OPERATIONS</a:t>
            </a:r>
          </a:p>
        </p:txBody>
      </p:sp>
      <p:sp>
        <p:nvSpPr>
          <p:cNvPr id="5" name="Slide Number Placeholder 4"/>
          <p:cNvSpPr>
            <a:spLocks noGrp="1"/>
          </p:cNvSpPr>
          <p:nvPr>
            <p:ph type="sldNum" sz="quarter" idx="12"/>
          </p:nvPr>
        </p:nvSpPr>
        <p:spPr/>
        <p:txBody>
          <a:bodyPr/>
          <a:lstStyle/>
          <a:p>
            <a:fld id="{28811FC5-B1A5-4ED5-9677-06BE0FAEF3F6}" type="slidenum">
              <a:rPr lang="en-GB" smtClean="0"/>
              <a:pPr/>
              <a:t>8</a:t>
            </a:fld>
            <a:endParaRPr lang="en-GB"/>
          </a:p>
        </p:txBody>
      </p:sp>
      <p:sp>
        <p:nvSpPr>
          <p:cNvPr id="11" name="Rectangle 10">
            <a:extLst>
              <a:ext uri="{FF2B5EF4-FFF2-40B4-BE49-F238E27FC236}">
                <a16:creationId xmlns:a16="http://schemas.microsoft.com/office/drawing/2014/main" id="{5BFD28FE-1609-485A-B1D0-03C8E486F9BA}"/>
              </a:ext>
            </a:extLst>
          </p:cNvPr>
          <p:cNvSpPr/>
          <p:nvPr/>
        </p:nvSpPr>
        <p:spPr>
          <a:xfrm>
            <a:off x="533296" y="1351508"/>
            <a:ext cx="8502555" cy="4154984"/>
          </a:xfrm>
          <a:prstGeom prst="rect">
            <a:avLst/>
          </a:prstGeom>
        </p:spPr>
        <p:txBody>
          <a:bodyPr wrap="square">
            <a:spAutoFit/>
          </a:bodyPr>
          <a:lstStyle/>
          <a:p>
            <a:r>
              <a:rPr lang="en-GB" sz="2400" dirty="0">
                <a:solidFill>
                  <a:srgbClr val="000000"/>
                </a:solidFill>
                <a:latin typeface="Arial" panose="020B0604020202020204" pitchFamily="34" charset="0"/>
              </a:rPr>
              <a:t>SCHEME OF MANOEUVRE:</a:t>
            </a:r>
          </a:p>
          <a:p>
            <a:endParaRPr lang="en-GB" sz="2400" dirty="0">
              <a:solidFill>
                <a:srgbClr val="000000"/>
              </a:solidFill>
              <a:latin typeface="Arial" panose="020B0604020202020204" pitchFamily="34" charset="0"/>
            </a:endParaRPr>
          </a:p>
          <a:p>
            <a:r>
              <a:rPr lang="en-GB" sz="2400" dirty="0">
                <a:solidFill>
                  <a:srgbClr val="000000"/>
                </a:solidFill>
                <a:latin typeface="Arial" panose="020B0604020202020204" pitchFamily="34" charset="0"/>
                <a:cs typeface="Arial" panose="020B0604020202020204" pitchFamily="34" charset="0"/>
              </a:rPr>
              <a:t>Phase 1 - Preparation of OKEHAMPTON CAMP (OKC).</a:t>
            </a:r>
          </a:p>
          <a:p>
            <a:r>
              <a:rPr lang="en-GB" sz="2400" dirty="0">
                <a:solidFill>
                  <a:srgbClr val="000000"/>
                </a:solidFill>
                <a:latin typeface="Arial" panose="020B0604020202020204" pitchFamily="34" charset="0"/>
                <a:cs typeface="Arial" panose="020B0604020202020204" pitchFamily="34" charset="0"/>
              </a:rPr>
              <a:t>Phase 2 - Deployment.</a:t>
            </a:r>
          </a:p>
          <a:p>
            <a:r>
              <a:rPr lang="en-GB" sz="2400" dirty="0">
                <a:solidFill>
                  <a:srgbClr val="000000"/>
                </a:solidFill>
                <a:latin typeface="Arial" panose="020B0604020202020204" pitchFamily="34" charset="0"/>
                <a:cs typeface="Arial" panose="020B0604020202020204" pitchFamily="34" charset="0"/>
              </a:rPr>
              <a:t>Phase 3 - Arrival of establishment staff and participants.</a:t>
            </a:r>
          </a:p>
          <a:p>
            <a:r>
              <a:rPr lang="en-GB" sz="2400" dirty="0">
                <a:solidFill>
                  <a:srgbClr val="000000"/>
                </a:solidFill>
                <a:latin typeface="Arial" panose="020B0604020202020204" pitchFamily="34" charset="0"/>
                <a:cs typeface="Arial" panose="020B0604020202020204" pitchFamily="34" charset="0"/>
              </a:rPr>
              <a:t>Phase 4 -TTC.</a:t>
            </a:r>
          </a:p>
          <a:p>
            <a:r>
              <a:rPr lang="en-GB" sz="2400" dirty="0">
                <a:solidFill>
                  <a:srgbClr val="000000"/>
                </a:solidFill>
                <a:latin typeface="Arial" panose="020B0604020202020204" pitchFamily="34" charset="0"/>
                <a:cs typeface="Arial" panose="020B0604020202020204" pitchFamily="34" charset="0"/>
              </a:rPr>
              <a:t>Phase 5 – JC/JC+.</a:t>
            </a:r>
            <a:endParaRPr lang="en-GB" sz="2400" dirty="0">
              <a:latin typeface="Arial" panose="020B0604020202020204" pitchFamily="34" charset="0"/>
              <a:cs typeface="Arial" panose="020B0604020202020204" pitchFamily="34" charset="0"/>
            </a:endParaRPr>
          </a:p>
          <a:p>
            <a:r>
              <a:rPr lang="en-GB" sz="2400" dirty="0">
                <a:solidFill>
                  <a:srgbClr val="000000"/>
                </a:solidFill>
                <a:latin typeface="Arial" panose="020B0604020202020204" pitchFamily="34" charset="0"/>
              </a:rPr>
              <a:t>Phase 6 - Recovery and dispersal.</a:t>
            </a:r>
          </a:p>
          <a:p>
            <a:endParaRPr lang="en-GB" sz="2400" dirty="0">
              <a:solidFill>
                <a:srgbClr val="000000"/>
              </a:solidFill>
              <a:latin typeface="Arial" panose="020B0604020202020204" pitchFamily="34" charset="0"/>
              <a:cs typeface="Arial" panose="020B0604020202020204" pitchFamily="34" charset="0"/>
            </a:endParaRPr>
          </a:p>
          <a:p>
            <a:r>
              <a:rPr lang="en-GB" sz="2400" dirty="0">
                <a:solidFill>
                  <a:srgbClr val="000000"/>
                </a:solidFill>
                <a:latin typeface="Arial" panose="020B0604020202020204" pitchFamily="34" charset="0"/>
                <a:cs typeface="Arial" panose="020B0604020202020204" pitchFamily="34" charset="0"/>
              </a:rPr>
              <a:t>MAIN EFFORT: </a:t>
            </a:r>
            <a:r>
              <a:rPr lang="en-GB" sz="2400" dirty="0">
                <a:solidFill>
                  <a:srgbClr val="000000"/>
                </a:solidFill>
                <a:latin typeface="Arial" panose="020B0604020202020204" pitchFamily="34" charset="0"/>
              </a:rPr>
              <a:t>Ensuring the SAFETY of all participants and lies with the </a:t>
            </a:r>
            <a:r>
              <a:rPr lang="en-GB" sz="2400" dirty="0">
                <a:solidFill>
                  <a:srgbClr val="000000"/>
                </a:solidFill>
                <a:highlight>
                  <a:srgbClr val="FFFF00"/>
                </a:highlight>
                <a:latin typeface="Arial" panose="020B0604020202020204" pitchFamily="34" charset="0"/>
              </a:rPr>
              <a:t>Moor Support Group (MSG).</a:t>
            </a:r>
          </a:p>
        </p:txBody>
      </p:sp>
      <p:pic>
        <p:nvPicPr>
          <p:cNvPr id="12" name="Picture 11">
            <a:extLst>
              <a:ext uri="{FF2B5EF4-FFF2-40B4-BE49-F238E27FC236}">
                <a16:creationId xmlns:a16="http://schemas.microsoft.com/office/drawing/2014/main" id="{98C0A507-9987-45D8-843F-1DCBD2EA2044}"/>
              </a:ext>
            </a:extLst>
          </p:cNvPr>
          <p:cNvPicPr>
            <a:picLocks noChangeAspect="1"/>
          </p:cNvPicPr>
          <p:nvPr/>
        </p:nvPicPr>
        <p:blipFill>
          <a:blip r:embed="rId5"/>
          <a:stretch>
            <a:fillRect/>
          </a:stretch>
        </p:blipFill>
        <p:spPr>
          <a:xfrm>
            <a:off x="10909273" y="5765041"/>
            <a:ext cx="916232" cy="934679"/>
          </a:xfrm>
          <a:prstGeom prst="rect">
            <a:avLst/>
          </a:prstGeom>
        </p:spPr>
      </p:pic>
      <p:pic>
        <p:nvPicPr>
          <p:cNvPr id="2" name="Recorded Sound">
            <a:hlinkClick r:id="" action="ppaction://media"/>
            <a:extLst>
              <a:ext uri="{FF2B5EF4-FFF2-40B4-BE49-F238E27FC236}">
                <a16:creationId xmlns:a16="http://schemas.microsoft.com/office/drawing/2014/main" id="{EB7CE471-132B-BE48-7C59-999D6F0EDC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16926" y="5155441"/>
            <a:ext cx="609600" cy="609600"/>
          </a:xfrm>
          <a:prstGeom prst="rect">
            <a:avLst/>
          </a:prstGeom>
        </p:spPr>
      </p:pic>
    </p:spTree>
    <p:extLst>
      <p:ext uri="{BB962C8B-B14F-4D97-AF65-F5344CB8AC3E}">
        <p14:creationId xmlns:p14="http://schemas.microsoft.com/office/powerpoint/2010/main" val="3197837290"/>
      </p:ext>
    </p:extLst>
  </p:cSld>
  <p:clrMapOvr>
    <a:masterClrMapping/>
  </p:clrMapOvr>
  <mc:AlternateContent xmlns:mc="http://schemas.openxmlformats.org/markup-compatibility/2006" xmlns:p14="http://schemas.microsoft.com/office/powerpoint/2010/main">
    <mc:Choice Requires="p14">
      <p:transition spd="slow" p14:dur="2000" advTm="22312"/>
    </mc:Choice>
    <mc:Fallback xmlns="">
      <p:transition spd="slow" advTm="22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58472" y="1051333"/>
            <a:ext cx="8507877" cy="4608094"/>
          </a:xfrm>
        </p:spPr>
        <p:txBody>
          <a:bodyPr/>
          <a:lstStyle/>
          <a:p>
            <a:pPr marL="285750" indent="-285750">
              <a:buFont typeface="Arial" panose="020B0604020202020204" pitchFamily="34" charset="0"/>
              <a:buChar char="•"/>
            </a:pPr>
            <a:r>
              <a:rPr lang="en-GB" sz="2400"/>
              <a:t>High moorland.</a:t>
            </a:r>
          </a:p>
          <a:p>
            <a:pPr marL="285750" indent="-285750">
              <a:buFont typeface="Arial" panose="020B0604020202020204" pitchFamily="34" charset="0"/>
              <a:buChar char="•"/>
            </a:pPr>
            <a:r>
              <a:rPr lang="en-GB" sz="2400"/>
              <a:t>Extremely changeable weather.</a:t>
            </a:r>
          </a:p>
          <a:p>
            <a:pPr marL="285750" indent="-285750">
              <a:buFont typeface="Arial" panose="020B0604020202020204" pitchFamily="34" charset="0"/>
              <a:buChar char="•"/>
            </a:pPr>
            <a:r>
              <a:rPr lang="en-GB" sz="2400"/>
              <a:t>Moor OOB unless activity is properly planned and briefed.</a:t>
            </a:r>
          </a:p>
        </p:txBody>
      </p:sp>
      <p:sp>
        <p:nvSpPr>
          <p:cNvPr id="3" name="Title 2"/>
          <p:cNvSpPr>
            <a:spLocks noGrp="1"/>
          </p:cNvSpPr>
          <p:nvPr>
            <p:ph type="ctrTitle"/>
          </p:nvPr>
        </p:nvSpPr>
        <p:spPr>
          <a:xfrm>
            <a:off x="533296" y="247196"/>
            <a:ext cx="3761396" cy="313932"/>
          </a:xfrm>
        </p:spPr>
        <p:txBody>
          <a:bodyPr/>
          <a:lstStyle/>
          <a:p>
            <a:pPr defTabSz="0">
              <a:spcAft>
                <a:spcPct val="35000"/>
              </a:spcAft>
              <a:defRPr/>
            </a:pPr>
            <a:r>
              <a:rPr lang="en-US" dirty="0">
                <a:solidFill>
                  <a:schemeClr val="bg1"/>
                </a:solidFill>
                <a:latin typeface="Arial"/>
                <a:cs typeface="Arial"/>
              </a:rPr>
              <a:t>ENABLERS’ MANDATORY PRE-BRIEF</a:t>
            </a:r>
          </a:p>
        </p:txBody>
      </p:sp>
      <p:sp>
        <p:nvSpPr>
          <p:cNvPr id="4" name="Text Placeholder 3"/>
          <p:cNvSpPr>
            <a:spLocks noGrp="1"/>
          </p:cNvSpPr>
          <p:nvPr>
            <p:ph type="body" sz="quarter" idx="10"/>
          </p:nvPr>
        </p:nvSpPr>
        <p:spPr>
          <a:xfrm>
            <a:off x="533296" y="561128"/>
            <a:ext cx="3113463" cy="405102"/>
          </a:xfrm>
        </p:spPr>
        <p:txBody>
          <a:bodyPr/>
          <a:lstStyle/>
          <a:p>
            <a:r>
              <a:rPr lang="en-GB" dirty="0"/>
              <a:t>Safety on DARTMOOR</a:t>
            </a:r>
          </a:p>
        </p:txBody>
      </p:sp>
      <p:sp>
        <p:nvSpPr>
          <p:cNvPr id="5" name="Slide Number Placeholder 4"/>
          <p:cNvSpPr>
            <a:spLocks noGrp="1"/>
          </p:cNvSpPr>
          <p:nvPr>
            <p:ph type="sldNum" sz="quarter" idx="12"/>
          </p:nvPr>
        </p:nvSpPr>
        <p:spPr/>
        <p:txBody>
          <a:bodyPr/>
          <a:lstStyle/>
          <a:p>
            <a:fld id="{28811FC5-B1A5-4ED5-9677-06BE0FAEF3F6}" type="slidenum">
              <a:rPr lang="en-GB" smtClean="0"/>
              <a:pPr/>
              <a:t>9</a:t>
            </a:fld>
            <a:endParaRPr lang="en-GB"/>
          </a:p>
        </p:txBody>
      </p:sp>
      <p:pic>
        <p:nvPicPr>
          <p:cNvPr id="12" name="Picture 11" descr="8b281e83-6e49-4cef-8aa4-396429efec87@GBRP123">
            <a:extLst>
              <a:ext uri="{FF2B5EF4-FFF2-40B4-BE49-F238E27FC236}">
                <a16:creationId xmlns:a16="http://schemas.microsoft.com/office/drawing/2014/main" id="{3C1DA984-ED94-4A34-A9B0-94CA1AEAD24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52026" y="2558308"/>
            <a:ext cx="4327566" cy="32745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descr="97042701-7efd-46da-8f19-9b563985b013@GBRP123">
            <a:extLst>
              <a:ext uri="{FF2B5EF4-FFF2-40B4-BE49-F238E27FC236}">
                <a16:creationId xmlns:a16="http://schemas.microsoft.com/office/drawing/2014/main" id="{1E8891D1-2AE2-4789-AB8E-7BD20D98F7D9}"/>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rot="10800000">
            <a:off x="6189855" y="2558307"/>
            <a:ext cx="4327567" cy="32745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9F8CF6B-981F-41AD-8B47-4011C9BDA26B}"/>
              </a:ext>
            </a:extLst>
          </p:cNvPr>
          <p:cNvPicPr>
            <a:picLocks noChangeAspect="1"/>
          </p:cNvPicPr>
          <p:nvPr/>
        </p:nvPicPr>
        <p:blipFill>
          <a:blip r:embed="rId7"/>
          <a:stretch>
            <a:fillRect/>
          </a:stretch>
        </p:blipFill>
        <p:spPr>
          <a:xfrm>
            <a:off x="10987767" y="5832881"/>
            <a:ext cx="916232" cy="934679"/>
          </a:xfrm>
          <a:prstGeom prst="rect">
            <a:avLst/>
          </a:prstGeom>
        </p:spPr>
      </p:pic>
      <p:pic>
        <p:nvPicPr>
          <p:cNvPr id="7" name="Recorded Sound">
            <a:hlinkClick r:id="" action="ppaction://media"/>
            <a:extLst>
              <a:ext uri="{FF2B5EF4-FFF2-40B4-BE49-F238E27FC236}">
                <a16:creationId xmlns:a16="http://schemas.microsoft.com/office/drawing/2014/main" id="{D1592968-7A76-26CC-6708-C79FE72D79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37522" y="6220448"/>
            <a:ext cx="609600" cy="609600"/>
          </a:xfrm>
          <a:prstGeom prst="rect">
            <a:avLst/>
          </a:prstGeom>
        </p:spPr>
      </p:pic>
    </p:spTree>
    <p:extLst>
      <p:ext uri="{BB962C8B-B14F-4D97-AF65-F5344CB8AC3E}">
        <p14:creationId xmlns:p14="http://schemas.microsoft.com/office/powerpoint/2010/main" val="1652999762"/>
      </p:ext>
    </p:extLst>
  </p:cSld>
  <p:clrMapOvr>
    <a:masterClrMapping/>
  </p:clrMapOvr>
  <mc:AlternateContent xmlns:mc="http://schemas.openxmlformats.org/markup-compatibility/2006" xmlns:p14="http://schemas.microsoft.com/office/powerpoint/2010/main">
    <mc:Choice Requires="p14">
      <p:transition spd="slow" p14:dur="2000" advTm="35697"/>
    </mc:Choice>
    <mc:Fallback xmlns="">
      <p:transition spd="slow" advTm="35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4CA3E53AB63648ADEC069EF812AB9F" ma:contentTypeVersion="6" ma:contentTypeDescription="Create a new document." ma:contentTypeScope="" ma:versionID="8f195ca6821dbfe96be3286de138395e">
  <xsd:schema xmlns:xsd="http://www.w3.org/2001/XMLSchema" xmlns:xs="http://www.w3.org/2001/XMLSchema" xmlns:p="http://schemas.microsoft.com/office/2006/metadata/properties" xmlns:ns2="a852d175-87e6-4db1-ac88-b8fcebb172d2" targetNamespace="http://schemas.microsoft.com/office/2006/metadata/properties" ma:root="true" ma:fieldsID="e3ce4ff9a6852ea2eb3bb6acc160c97b" ns2:_="">
    <xsd:import namespace="a852d175-87e6-4db1-ac88-b8fcebb172d2"/>
    <xsd:element name="properties">
      <xsd:complexType>
        <xsd:sequence>
          <xsd:element name="documentManagement">
            <xsd:complexType>
              <xsd:all>
                <xsd:element ref="ns2:UKProtectiveMarking" minOccurs="0"/>
                <xsd:element ref="ns2:Cat" minOccurs="0"/>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52d175-87e6-4db1-ac88-b8fcebb172d2" elementFormDefault="qualified">
    <xsd:import namespace="http://schemas.microsoft.com/office/2006/documentManagement/types"/>
    <xsd:import namespace="http://schemas.microsoft.com/office/infopath/2007/PartnerControls"/>
    <xsd:element name="UKProtectiveMarking" ma:index="8" nillable="true" ma:displayName="Security Marking" ma:default="OFFICIAL-SENSITIVE" ma:description="The OFFICIAL-SENSITIVE marking should be used if it is clear that consequence of compromise would cause significant harm; Over 80% of MOD material is expected to be marked OFFICIAL." ma:format="Dropdown" ma:internalName="UKProtectiveMarking">
      <xsd:simpleType>
        <xsd:restriction base="dms:Choice">
          <xsd:enumeration value="OFFICIAL"/>
          <xsd:enumeration value="OFFICIAL-SENSITIVE"/>
          <xsd:enumeration value="OFFICIAL-SENSITIVE COMMERCIAL"/>
          <xsd:enumeration value="OFFICIAL-SENSITIVE PERSONAL"/>
          <xsd:enumeration value="OFFICIAL-SENSITIVE LOCSEN"/>
        </xsd:restriction>
      </xsd:simpleType>
    </xsd:element>
    <xsd:element name="Cat" ma:index="9" nillable="true" ma:displayName="Cat" ma:internalName="Cat">
      <xsd:simpleType>
        <xsd:restriction base="dms:Text">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UKProtectiveMarking xmlns="a852d175-87e6-4db1-ac88-b8fcebb172d2">OFFICIAL-SENSITIVE</UKProtectiveMarking>
    <Cat xmlns="a852d175-87e6-4db1-ac88-b8fcebb172d2" xsi:nil="true"/>
  </documentManagement>
</p:properties>
</file>

<file path=customXml/itemProps1.xml><?xml version="1.0" encoding="utf-8"?>
<ds:datastoreItem xmlns:ds="http://schemas.openxmlformats.org/officeDocument/2006/customXml" ds:itemID="{473FC64C-9758-4944-B50F-FF01A3FD4853}"/>
</file>

<file path=customXml/itemProps2.xml><?xml version="1.0" encoding="utf-8"?>
<ds:datastoreItem xmlns:ds="http://schemas.openxmlformats.org/officeDocument/2006/customXml" ds:itemID="{C3F206A0-6395-45F4-BAE7-8A7BEA153E87}"/>
</file>

<file path=customXml/itemProps3.xml><?xml version="1.0" encoding="utf-8"?>
<ds:datastoreItem xmlns:ds="http://schemas.openxmlformats.org/officeDocument/2006/customXml" ds:itemID="{1A47F216-9C94-4325-9A9A-E5FFD87CB414}"/>
</file>

<file path=docProps/app.xml><?xml version="1.0" encoding="utf-8"?>
<Properties xmlns="http://schemas.openxmlformats.org/officeDocument/2006/extended-properties" xmlns:vt="http://schemas.openxmlformats.org/officeDocument/2006/docPropsVTypes">
  <TotalTime>25</TotalTime>
  <Words>1630</Words>
  <Application>Microsoft Office PowerPoint</Application>
  <PresentationFormat>Widescreen</PresentationFormat>
  <Paragraphs>267</Paragraphs>
  <Slides>22</Slides>
  <Notes>21</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Aptos</vt:lpstr>
      <vt:lpstr>Aptos Display</vt:lpstr>
      <vt:lpstr>Arial</vt:lpstr>
      <vt:lpstr>Arial Narrow</vt:lpstr>
      <vt:lpstr>Office Theme</vt:lpstr>
      <vt:lpstr>PowerPoint Presentation</vt:lpstr>
      <vt:lpstr>ENABLERS’ MANDATORY PRE-BRIEF</vt:lpstr>
      <vt:lpstr>ENABLERS’ MANDATORY PRE-BRIEF</vt:lpstr>
      <vt:lpstr>ENABLERS’ MANDATORY PRE-BRIEF</vt:lpstr>
      <vt:lpstr>ENABLERS’ MANDATORY PRE-BRIEF</vt:lpstr>
      <vt:lpstr>ENABLERS’ MANDATORY PRE-BRIEF</vt:lpstr>
      <vt:lpstr>ENABLERS’ MANDATORY PRE-BRIEF</vt:lpstr>
      <vt:lpstr>ENABLERS’ MANDATORY PRE-BRIEF</vt:lpstr>
      <vt:lpstr>ENABLERS’ MANDATORY PRE-BRIEF</vt:lpstr>
      <vt:lpstr>ENABLERS’ MANDATORY PRE-BRIEF</vt:lpstr>
      <vt:lpstr>ENABLERS’ MANDATORY PRE-BRIEF</vt:lpstr>
      <vt:lpstr>ENABLERS’ MANDATORY PRE-BRIEF</vt:lpstr>
      <vt:lpstr>ENABLERS’ MANDATORY PRE-BRIEF</vt:lpstr>
      <vt:lpstr>ENABLERS’ MANDATORY PRE-BRIEF</vt:lpstr>
      <vt:lpstr>ENABLERS’ MANDATORY PRE-BRIEF</vt:lpstr>
      <vt:lpstr>ENABLERS’ MANDATORY PRE-BRIEF</vt:lpstr>
      <vt:lpstr>ENABLERS’ MANDATORY PRE-BRIEF</vt:lpstr>
      <vt:lpstr>ENABLERS’ MANDATORY PRE-BRIEF</vt:lpstr>
      <vt:lpstr>ENABLERS’ MANDATORY PRE-BRIEF</vt:lpstr>
      <vt:lpstr>ENABLERS’ MANDATORY PRE-BRIEF</vt:lpstr>
      <vt:lpstr>ENABLERS’ MANDATORY PRE-BRIEF</vt:lpstr>
      <vt:lpstr>ENABLERS’ MANDATORY PRE-BRIEF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Natalie Butler</dc:creator>
  <cp:lastModifiedBy>Butler, Natalie Maj</cp:lastModifiedBy>
  <cp:revision>2</cp:revision>
  <dcterms:created xsi:type="dcterms:W3CDTF">2025-04-24T09:07:08Z</dcterms:created>
  <dcterms:modified xsi:type="dcterms:W3CDTF">2025-04-24T10:12:06Z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8a60473-494b-4586-a1bb-b0e663054676_Enabled">
    <vt:lpwstr>true</vt:lpwstr>
  </property>
  <property fmtid="{D5CDD505-2E9C-101B-9397-08002B2CF9AE}" pid="3" name="MSIP_Label_d8a60473-494b-4586-a1bb-b0e663054676_SetDate">
    <vt:lpwstr>2025-04-24T09:46:54Z</vt:lpwstr>
  </property>
  <property fmtid="{D5CDD505-2E9C-101B-9397-08002B2CF9AE}" pid="4" name="MSIP_Label_d8a60473-494b-4586-a1bb-b0e663054676_Method">
    <vt:lpwstr>Privileged</vt:lpwstr>
  </property>
  <property fmtid="{D5CDD505-2E9C-101B-9397-08002B2CF9AE}" pid="5" name="MSIP_Label_d8a60473-494b-4586-a1bb-b0e663054676_Name">
    <vt:lpwstr>MOD-1-O-‘UNMARKED’</vt:lpwstr>
  </property>
  <property fmtid="{D5CDD505-2E9C-101B-9397-08002B2CF9AE}" pid="6" name="MSIP_Label_d8a60473-494b-4586-a1bb-b0e663054676_SiteId">
    <vt:lpwstr>be7760ed-5953-484b-ae95-d0a16dfa09e5</vt:lpwstr>
  </property>
  <property fmtid="{D5CDD505-2E9C-101B-9397-08002B2CF9AE}" pid="7" name="MSIP_Label_d8a60473-494b-4586-a1bb-b0e663054676_ActionId">
    <vt:lpwstr>cbd2afbe-a295-4b0b-ad63-98d769cf6298</vt:lpwstr>
  </property>
  <property fmtid="{D5CDD505-2E9C-101B-9397-08002B2CF9AE}" pid="8" name="MSIP_Label_d8a60473-494b-4586-a1bb-b0e663054676_ContentBits">
    <vt:lpwstr>0</vt:lpwstr>
  </property>
  <property fmtid="{D5CDD505-2E9C-101B-9397-08002B2CF9AE}" pid="9" name="ContentTypeId">
    <vt:lpwstr>0x010100E24CA3E53AB63648ADEC069EF812AB9F</vt:lpwstr>
  </property>
</Properties>
</file>